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93" r:id="rId1"/>
  </p:sldMasterIdLst>
  <p:sldIdLst>
    <p:sldId id="256" r:id="rId2"/>
    <p:sldId id="259" r:id="rId3"/>
    <p:sldId id="257" r:id="rId4"/>
    <p:sldId id="258" r:id="rId5"/>
    <p:sldId id="263" r:id="rId6"/>
    <p:sldId id="261" r:id="rId7"/>
    <p:sldId id="260" r:id="rId8"/>
    <p:sldId id="262"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F85B0"/>
    <a:srgbClr val="4FADB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4656"/>
  </p:normalViewPr>
  <p:slideViewPr>
    <p:cSldViewPr snapToGrid="0" snapToObjects="1">
      <p:cViewPr>
        <p:scale>
          <a:sx n="110" d="100"/>
          <a:sy n="110" d="100"/>
        </p:scale>
        <p:origin x="632" y="3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0D238AB8-4581-2A48-A794-7D1C5336DB94}" type="datetimeFigureOut">
              <a:rPr lang="en-US" smtClean="0"/>
              <a:t>3/29/20</a:t>
            </a:fld>
            <a:endParaRPr lang="en-US"/>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088C8753-B02F-3040-B8E5-35E09692ECB8}" type="slidenum">
              <a:rPr lang="en-US" smtClean="0"/>
              <a:t>‹#›</a:t>
            </a:fld>
            <a:endParaRPr lang="en-US"/>
          </a:p>
        </p:txBody>
      </p:sp>
    </p:spTree>
    <p:extLst>
      <p:ext uri="{BB962C8B-B14F-4D97-AF65-F5344CB8AC3E}">
        <p14:creationId xmlns:p14="http://schemas.microsoft.com/office/powerpoint/2010/main" val="38350417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D238AB8-4581-2A48-A794-7D1C5336DB94}" type="datetimeFigureOut">
              <a:rPr lang="en-US" smtClean="0"/>
              <a:t>3/29/20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8C8753-B02F-3040-B8E5-35E09692ECB8}" type="slidenum">
              <a:rPr lang="en-US" smtClean="0"/>
              <a:t>‹#›</a:t>
            </a:fld>
            <a:endParaRPr lang="en-US"/>
          </a:p>
        </p:txBody>
      </p:sp>
    </p:spTree>
    <p:extLst>
      <p:ext uri="{BB962C8B-B14F-4D97-AF65-F5344CB8AC3E}">
        <p14:creationId xmlns:p14="http://schemas.microsoft.com/office/powerpoint/2010/main" val="36661312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0D238AB8-4581-2A48-A794-7D1C5336DB94}" type="datetimeFigureOut">
              <a:rPr lang="en-US" smtClean="0"/>
              <a:t>3/29/20</a:t>
            </a:fld>
            <a:endParaRPr lang="en-US"/>
          </a:p>
        </p:txBody>
      </p:sp>
      <p:sp>
        <p:nvSpPr>
          <p:cNvPr id="5" name="Footer Placeholder 4"/>
          <p:cNvSpPr>
            <a:spLocks noGrp="1"/>
          </p:cNvSpPr>
          <p:nvPr>
            <p:ph type="ftr" sz="quarter" idx="11"/>
          </p:nvPr>
        </p:nvSpPr>
        <p:spPr>
          <a:xfrm>
            <a:off x="774923" y="5951811"/>
            <a:ext cx="7896279" cy="365125"/>
          </a:xfrm>
        </p:spPr>
        <p:txBody>
          <a:bodyPr/>
          <a:lstStyle/>
          <a:p>
            <a:endParaRPr lang="en-US"/>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088C8753-B02F-3040-B8E5-35E09692ECB8}" type="slidenum">
              <a:rPr lang="en-US" smtClean="0"/>
              <a:t>‹#›</a:t>
            </a:fld>
            <a:endParaRPr lang="en-US"/>
          </a:p>
        </p:txBody>
      </p:sp>
    </p:spTree>
    <p:extLst>
      <p:ext uri="{BB962C8B-B14F-4D97-AF65-F5344CB8AC3E}">
        <p14:creationId xmlns:p14="http://schemas.microsoft.com/office/powerpoint/2010/main" val="357649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D238AB8-4581-2A48-A794-7D1C5336DB94}" type="datetimeFigureOut">
              <a:rPr lang="en-US" smtClean="0"/>
              <a:t>3/29/20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558300" y="5956137"/>
            <a:ext cx="1052508" cy="365125"/>
          </a:xfrm>
        </p:spPr>
        <p:txBody>
          <a:bodyPr/>
          <a:lstStyle/>
          <a:p>
            <a:fld id="{088C8753-B02F-3040-B8E5-35E09692ECB8}" type="slidenum">
              <a:rPr lang="en-US" smtClean="0"/>
              <a:t>‹#›</a:t>
            </a:fld>
            <a:endParaRPr lang="en-US"/>
          </a:p>
        </p:txBody>
      </p:sp>
    </p:spTree>
    <p:extLst>
      <p:ext uri="{BB962C8B-B14F-4D97-AF65-F5344CB8AC3E}">
        <p14:creationId xmlns:p14="http://schemas.microsoft.com/office/powerpoint/2010/main" val="35151836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0D238AB8-4581-2A48-A794-7D1C5336DB94}" type="datetimeFigureOut">
              <a:rPr lang="en-US" smtClean="0"/>
              <a:t>3/29/20</a:t>
            </a:fld>
            <a:endParaRPr lang="en-US"/>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088C8753-B02F-3040-B8E5-35E09692ECB8}" type="slidenum">
              <a:rPr lang="en-US" smtClean="0"/>
              <a:t>‹#›</a:t>
            </a:fld>
            <a:endParaRPr lang="en-US"/>
          </a:p>
        </p:txBody>
      </p:sp>
    </p:spTree>
    <p:extLst>
      <p:ext uri="{BB962C8B-B14F-4D97-AF65-F5344CB8AC3E}">
        <p14:creationId xmlns:p14="http://schemas.microsoft.com/office/powerpoint/2010/main" val="3008779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D238AB8-4581-2A48-A794-7D1C5336DB94}" type="datetimeFigureOut">
              <a:rPr lang="en-US" smtClean="0"/>
              <a:t>3/29/20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8C8753-B02F-3040-B8E5-35E09692ECB8}" type="slidenum">
              <a:rPr lang="en-US" smtClean="0"/>
              <a:t>‹#›</a:t>
            </a:fld>
            <a:endParaRPr lang="en-US"/>
          </a:p>
        </p:txBody>
      </p:sp>
    </p:spTree>
    <p:extLst>
      <p:ext uri="{BB962C8B-B14F-4D97-AF65-F5344CB8AC3E}">
        <p14:creationId xmlns:p14="http://schemas.microsoft.com/office/powerpoint/2010/main" val="674311426"/>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D238AB8-4581-2A48-A794-7D1C5336DB94}" type="datetimeFigureOut">
              <a:rPr lang="en-US" smtClean="0"/>
              <a:t>3/29/20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8C8753-B02F-3040-B8E5-35E09692ECB8}" type="slidenum">
              <a:rPr lang="en-US" smtClean="0"/>
              <a:t>‹#›</a:t>
            </a:fld>
            <a:endParaRPr lang="en-US"/>
          </a:p>
        </p:txBody>
      </p:sp>
    </p:spTree>
    <p:extLst>
      <p:ext uri="{BB962C8B-B14F-4D97-AF65-F5344CB8AC3E}">
        <p14:creationId xmlns:p14="http://schemas.microsoft.com/office/powerpoint/2010/main" val="2607159883"/>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D238AB8-4581-2A48-A794-7D1C5336DB94}" type="datetimeFigureOut">
              <a:rPr lang="en-US" smtClean="0"/>
              <a:t>3/29/20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8C8753-B02F-3040-B8E5-35E09692ECB8}" type="slidenum">
              <a:rPr lang="en-US" smtClean="0"/>
              <a:t>‹#›</a:t>
            </a:fld>
            <a:endParaRPr lang="en-US"/>
          </a:p>
        </p:txBody>
      </p:sp>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Tree>
    <p:extLst>
      <p:ext uri="{BB962C8B-B14F-4D97-AF65-F5344CB8AC3E}">
        <p14:creationId xmlns:p14="http://schemas.microsoft.com/office/powerpoint/2010/main" val="4698581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238AB8-4581-2A48-A794-7D1C5336DB94}" type="datetimeFigureOut">
              <a:rPr lang="en-US" smtClean="0"/>
              <a:t>3/29/20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8C8753-B02F-3040-B8E5-35E09692ECB8}" type="slidenum">
              <a:rPr lang="en-US" smtClean="0"/>
              <a:t>‹#›</a:t>
            </a:fld>
            <a:endParaRPr lang="en-US"/>
          </a:p>
        </p:txBody>
      </p:sp>
    </p:spTree>
    <p:extLst>
      <p:ext uri="{BB962C8B-B14F-4D97-AF65-F5344CB8AC3E}">
        <p14:creationId xmlns:p14="http://schemas.microsoft.com/office/powerpoint/2010/main" val="3946597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0D238AB8-4581-2A48-A794-7D1C5336DB94}" type="datetimeFigureOut">
              <a:rPr lang="en-US" smtClean="0"/>
              <a:t>3/29/20</a:t>
            </a:fld>
            <a:endParaRPr lang="en-US"/>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088C8753-B02F-3040-B8E5-35E09692ECB8}" type="slidenum">
              <a:rPr lang="en-US" smtClean="0"/>
              <a:t>‹#›</a:t>
            </a:fld>
            <a:endParaRPr lang="en-US"/>
          </a:p>
        </p:txBody>
      </p:sp>
    </p:spTree>
    <p:extLst>
      <p:ext uri="{BB962C8B-B14F-4D97-AF65-F5344CB8AC3E}">
        <p14:creationId xmlns:p14="http://schemas.microsoft.com/office/powerpoint/2010/main" val="490886449"/>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D238AB8-4581-2A48-A794-7D1C5336DB94}" type="datetimeFigureOut">
              <a:rPr lang="en-US" smtClean="0"/>
              <a:t>3/29/20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8C8753-B02F-3040-B8E5-35E09692ECB8}" type="slidenum">
              <a:rPr lang="en-US" smtClean="0"/>
              <a:t>‹#›</a:t>
            </a:fld>
            <a:endParaRPr lang="en-US"/>
          </a:p>
        </p:txBody>
      </p:sp>
    </p:spTree>
    <p:extLst>
      <p:ext uri="{BB962C8B-B14F-4D97-AF65-F5344CB8AC3E}">
        <p14:creationId xmlns:p14="http://schemas.microsoft.com/office/powerpoint/2010/main" val="4618527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0D238AB8-4581-2A48-A794-7D1C5336DB94}" type="datetimeFigureOut">
              <a:rPr lang="en-US" smtClean="0"/>
              <a:t>3/29/20</a:t>
            </a:fld>
            <a:endParaRPr lang="en-US"/>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088C8753-B02F-3040-B8E5-35E09692ECB8}" type="slidenum">
              <a:rPr lang="en-US" smtClean="0"/>
              <a:t>‹#›</a:t>
            </a:fld>
            <a:endParaRPr lang="en-US"/>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698973237"/>
      </p:ext>
    </p:extLst>
  </p:cSld>
  <p:clrMap bg1="lt1" tx1="dk1" bg2="lt2" tx2="dk2" accent1="accent1" accent2="accent2" accent3="accent3" accent4="accent4" accent5="accent5" accent6="accent6" hlink="hlink" folHlink="folHlink"/>
  <p:sldLayoutIdLst>
    <p:sldLayoutId id="2147483894" r:id="rId1"/>
    <p:sldLayoutId id="2147483895" r:id="rId2"/>
    <p:sldLayoutId id="2147483896" r:id="rId3"/>
    <p:sldLayoutId id="2147483897" r:id="rId4"/>
    <p:sldLayoutId id="2147483898" r:id="rId5"/>
    <p:sldLayoutId id="2147483899" r:id="rId6"/>
    <p:sldLayoutId id="2147483900" r:id="rId7"/>
    <p:sldLayoutId id="2147483901" r:id="rId8"/>
    <p:sldLayoutId id="2147483902" r:id="rId9"/>
    <p:sldLayoutId id="2147483903" r:id="rId10"/>
    <p:sldLayoutId id="2147483904"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padlet.com/simmonsjl_ums/dd6qh1hioq2"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blog.weatherops.com/how-do-mountains-affect-precipitation"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31FD4-23B8-DD46-AE6D-B2B16A54875F}"/>
              </a:ext>
            </a:extLst>
          </p:cNvPr>
          <p:cNvSpPr>
            <a:spLocks noGrp="1"/>
          </p:cNvSpPr>
          <p:nvPr>
            <p:ph type="ctrTitle"/>
          </p:nvPr>
        </p:nvSpPr>
        <p:spPr>
          <a:xfrm>
            <a:off x="581191" y="1020431"/>
            <a:ext cx="10993549" cy="1389281"/>
          </a:xfrm>
        </p:spPr>
        <p:txBody>
          <a:bodyPr>
            <a:normAutofit/>
          </a:bodyPr>
          <a:lstStyle/>
          <a:p>
            <a:r>
              <a:rPr lang="en-US" sz="4000" dirty="0"/>
              <a:t>March 30</a:t>
            </a:r>
          </a:p>
        </p:txBody>
      </p:sp>
      <p:sp>
        <p:nvSpPr>
          <p:cNvPr id="3" name="Subtitle 2">
            <a:extLst>
              <a:ext uri="{FF2B5EF4-FFF2-40B4-BE49-F238E27FC236}">
                <a16:creationId xmlns:a16="http://schemas.microsoft.com/office/drawing/2014/main" id="{C4DB7382-AF25-BA4B-A6AD-10135FA86977}"/>
              </a:ext>
            </a:extLst>
          </p:cNvPr>
          <p:cNvSpPr>
            <a:spLocks noGrp="1"/>
          </p:cNvSpPr>
          <p:nvPr>
            <p:ph type="subTitle" idx="1"/>
          </p:nvPr>
        </p:nvSpPr>
        <p:spPr>
          <a:xfrm>
            <a:off x="581191" y="2409712"/>
            <a:ext cx="10993546" cy="590321"/>
          </a:xfrm>
        </p:spPr>
        <p:txBody>
          <a:bodyPr>
            <a:normAutofit/>
          </a:bodyPr>
          <a:lstStyle/>
          <a:p>
            <a:r>
              <a:rPr lang="en-US" sz="2000" dirty="0"/>
              <a:t>Preparing for the Location of the Best Climate Debate</a:t>
            </a:r>
          </a:p>
        </p:txBody>
      </p:sp>
    </p:spTree>
    <p:extLst>
      <p:ext uri="{BB962C8B-B14F-4D97-AF65-F5344CB8AC3E}">
        <p14:creationId xmlns:p14="http://schemas.microsoft.com/office/powerpoint/2010/main" val="13233722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B69546-F31D-9640-BBB0-9A6165EF56B1}"/>
              </a:ext>
            </a:extLst>
          </p:cNvPr>
          <p:cNvSpPr>
            <a:spLocks noGrp="1"/>
          </p:cNvSpPr>
          <p:nvPr>
            <p:ph type="title"/>
          </p:nvPr>
        </p:nvSpPr>
        <p:spPr/>
        <p:txBody>
          <a:bodyPr/>
          <a:lstStyle/>
          <a:p>
            <a:r>
              <a:rPr lang="en-US" dirty="0"/>
              <a:t>Science Class schedule</a:t>
            </a:r>
          </a:p>
        </p:txBody>
      </p:sp>
      <p:sp>
        <p:nvSpPr>
          <p:cNvPr id="3" name="Content Placeholder 2">
            <a:extLst>
              <a:ext uri="{FF2B5EF4-FFF2-40B4-BE49-F238E27FC236}">
                <a16:creationId xmlns:a16="http://schemas.microsoft.com/office/drawing/2014/main" id="{12A28ED5-71AB-9A46-B334-6D3FC9E24EC9}"/>
              </a:ext>
            </a:extLst>
          </p:cNvPr>
          <p:cNvSpPr>
            <a:spLocks noGrp="1"/>
          </p:cNvSpPr>
          <p:nvPr>
            <p:ph idx="1"/>
          </p:nvPr>
        </p:nvSpPr>
        <p:spPr/>
        <p:txBody>
          <a:bodyPr/>
          <a:lstStyle/>
          <a:p>
            <a:r>
              <a:rPr lang="en-US" dirty="0">
                <a:highlight>
                  <a:srgbClr val="FFFF00"/>
                </a:highlight>
              </a:rPr>
              <a:t>Tomorrow (Tuesday, March 31) we will have “class” via ZOOM session. </a:t>
            </a:r>
            <a:r>
              <a:rPr lang="en-US" dirty="0"/>
              <a:t>What this means…</a:t>
            </a:r>
          </a:p>
          <a:p>
            <a:r>
              <a:rPr lang="en-US" dirty="0"/>
              <a:t>You will work on science during one or more of the following ZOOM sessions. I will be available to answer questions, check your work (you can hold it up to the camera or upload it to this new classwork Padlet: </a:t>
            </a:r>
            <a:r>
              <a:rPr lang="en-US" dirty="0">
                <a:solidFill>
                  <a:schemeClr val="accent1"/>
                </a:solidFill>
                <a:hlinkClick r:id="rId2">
                  <a:extLst>
                    <a:ext uri="{A12FA001-AC4F-418D-AE19-62706E023703}">
                      <ahyp:hlinkClr xmlns:ahyp="http://schemas.microsoft.com/office/drawing/2018/hyperlinkcolor" val="tx"/>
                    </a:ext>
                  </a:extLst>
                </a:hlinkClick>
              </a:rPr>
              <a:t>https://padlet.com/simmonsjl_ums/dd6qh1hioq2</a:t>
            </a:r>
            <a:r>
              <a:rPr lang="en-US" dirty="0">
                <a:solidFill>
                  <a:schemeClr val="accent1"/>
                </a:solidFill>
              </a:rPr>
              <a:t> </a:t>
            </a:r>
          </a:p>
          <a:p>
            <a:r>
              <a:rPr lang="en-US" dirty="0"/>
              <a:t>ZOOM sessions for Tuesday, March 31:	10:00-11:30, 1:30-3:00, 4:00-5:00</a:t>
            </a:r>
          </a:p>
          <a:p>
            <a:r>
              <a:rPr lang="en-US" dirty="0"/>
              <a:t>Plan to attend at least one. You don’t need to stay the whole time; the purpose of the session is to help prepare you for the debate. If you leave, then discover you have more questions, you can come back, even if it is a different session. You will have more “classwork” tomorrow that leads you through your debate preparations. </a:t>
            </a:r>
          </a:p>
        </p:txBody>
      </p:sp>
    </p:spTree>
    <p:extLst>
      <p:ext uri="{BB962C8B-B14F-4D97-AF65-F5344CB8AC3E}">
        <p14:creationId xmlns:p14="http://schemas.microsoft.com/office/powerpoint/2010/main" val="3060032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5AA95-23E9-914E-867F-94C1235AB6F3}"/>
              </a:ext>
            </a:extLst>
          </p:cNvPr>
          <p:cNvSpPr>
            <a:spLocks noGrp="1"/>
          </p:cNvSpPr>
          <p:nvPr>
            <p:ph type="title"/>
          </p:nvPr>
        </p:nvSpPr>
        <p:spPr/>
        <p:txBody>
          <a:bodyPr/>
          <a:lstStyle/>
          <a:p>
            <a:r>
              <a:rPr lang="en-US" dirty="0"/>
              <a:t>March 30 Instructions and classwork</a:t>
            </a:r>
          </a:p>
        </p:txBody>
      </p:sp>
      <p:sp>
        <p:nvSpPr>
          <p:cNvPr id="3" name="Content Placeholder 2">
            <a:extLst>
              <a:ext uri="{FF2B5EF4-FFF2-40B4-BE49-F238E27FC236}">
                <a16:creationId xmlns:a16="http://schemas.microsoft.com/office/drawing/2014/main" id="{2BC86796-D771-C340-8A93-94B3974580F2}"/>
              </a:ext>
            </a:extLst>
          </p:cNvPr>
          <p:cNvSpPr>
            <a:spLocks noGrp="1"/>
          </p:cNvSpPr>
          <p:nvPr>
            <p:ph idx="1"/>
          </p:nvPr>
        </p:nvSpPr>
        <p:spPr/>
        <p:txBody>
          <a:bodyPr/>
          <a:lstStyle/>
          <a:p>
            <a:r>
              <a:rPr lang="en-US" dirty="0"/>
              <a:t>Review slides 5, 6, 12, and 16-21 of the March 16-20 PowerPoint</a:t>
            </a:r>
          </a:p>
          <a:p>
            <a:r>
              <a:rPr lang="en-US" dirty="0"/>
              <a:t>Complete the following statement of the main idea from slides 5, 6, 20, and 21 that will help you to choose the location with the best climate.</a:t>
            </a:r>
          </a:p>
          <a:p>
            <a:pPr marL="0" indent="0">
              <a:buNone/>
            </a:pPr>
            <a:r>
              <a:rPr lang="en-US" dirty="0"/>
              <a:t>		Since water holds heat better than air, water can carry __________________ energy to coastal locations 		that get less sunlight. In doing so, water helps to make these areas ___________________ than they 			would be otherwise. The opposite is also true – as cold water from near the north pole flows towards 			coastal areas near the equator, it absorbs heat from the air and land in these warmer areas, making them 		__________________ than they would be otherwise. This is only true for the coastal areas near the ocean 		(or other LARGE bodies of water). ___________________ areas at the same latitude have temperatures 		that are more 	extreme than their coastal counterparts. </a:t>
            </a:r>
          </a:p>
        </p:txBody>
      </p:sp>
    </p:spTree>
    <p:extLst>
      <p:ext uri="{BB962C8B-B14F-4D97-AF65-F5344CB8AC3E}">
        <p14:creationId xmlns:p14="http://schemas.microsoft.com/office/powerpoint/2010/main" val="20404343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B1569E-D7BE-C247-8242-1FDB56214B21}"/>
              </a:ext>
            </a:extLst>
          </p:cNvPr>
          <p:cNvSpPr>
            <a:spLocks noGrp="1"/>
          </p:cNvSpPr>
          <p:nvPr>
            <p:ph type="title"/>
          </p:nvPr>
        </p:nvSpPr>
        <p:spPr/>
        <p:txBody>
          <a:bodyPr/>
          <a:lstStyle/>
          <a:p>
            <a:r>
              <a:rPr lang="en-US" dirty="0"/>
              <a:t>March 30 Classwork</a:t>
            </a:r>
          </a:p>
        </p:txBody>
      </p:sp>
      <p:sp>
        <p:nvSpPr>
          <p:cNvPr id="3" name="Content Placeholder 2">
            <a:extLst>
              <a:ext uri="{FF2B5EF4-FFF2-40B4-BE49-F238E27FC236}">
                <a16:creationId xmlns:a16="http://schemas.microsoft.com/office/drawing/2014/main" id="{C4F3DFCE-D6B5-A642-9568-C572D9F5A40E}"/>
              </a:ext>
            </a:extLst>
          </p:cNvPr>
          <p:cNvSpPr>
            <a:spLocks noGrp="1"/>
          </p:cNvSpPr>
          <p:nvPr>
            <p:ph idx="1"/>
          </p:nvPr>
        </p:nvSpPr>
        <p:spPr/>
        <p:txBody>
          <a:bodyPr/>
          <a:lstStyle/>
          <a:p>
            <a:r>
              <a:rPr lang="en-US" dirty="0"/>
              <a:t>What type of location will be warmest based on the content from slide 12?</a:t>
            </a:r>
          </a:p>
          <a:p>
            <a:r>
              <a:rPr lang="en-US" dirty="0"/>
              <a:t>What type of location will be coldest based on the content from slide 12?</a:t>
            </a:r>
          </a:p>
          <a:p>
            <a:r>
              <a:rPr lang="en-US" dirty="0"/>
              <a:t>Use slide 16 to decide what climate zone you prefer. If you have already chosen your location, verify that it is in the climate zone you prefer. If it is not, you may choose a different location.</a:t>
            </a:r>
          </a:p>
          <a:p>
            <a:endParaRPr lang="en-US" dirty="0"/>
          </a:p>
          <a:p>
            <a:endParaRPr lang="en-US" dirty="0"/>
          </a:p>
        </p:txBody>
      </p:sp>
    </p:spTree>
    <p:extLst>
      <p:ext uri="{BB962C8B-B14F-4D97-AF65-F5344CB8AC3E}">
        <p14:creationId xmlns:p14="http://schemas.microsoft.com/office/powerpoint/2010/main" val="10050216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929C2-0CEC-FD40-9038-BFCB7380663B}"/>
              </a:ext>
            </a:extLst>
          </p:cNvPr>
          <p:cNvSpPr>
            <a:spLocks noGrp="1"/>
          </p:cNvSpPr>
          <p:nvPr>
            <p:ph type="title"/>
          </p:nvPr>
        </p:nvSpPr>
        <p:spPr/>
        <p:txBody>
          <a:bodyPr/>
          <a:lstStyle/>
          <a:p>
            <a:r>
              <a:rPr lang="en-US" dirty="0"/>
              <a:t>March 30 classwork</a:t>
            </a:r>
          </a:p>
        </p:txBody>
      </p:sp>
      <p:sp>
        <p:nvSpPr>
          <p:cNvPr id="3" name="Content Placeholder 2">
            <a:extLst>
              <a:ext uri="{FF2B5EF4-FFF2-40B4-BE49-F238E27FC236}">
                <a16:creationId xmlns:a16="http://schemas.microsoft.com/office/drawing/2014/main" id="{748D1FA8-EC4B-9F49-87F5-B17F1ACDC4B5}"/>
              </a:ext>
            </a:extLst>
          </p:cNvPr>
          <p:cNvSpPr>
            <a:spLocks noGrp="1"/>
          </p:cNvSpPr>
          <p:nvPr>
            <p:ph idx="1"/>
          </p:nvPr>
        </p:nvSpPr>
        <p:spPr/>
        <p:txBody>
          <a:bodyPr/>
          <a:lstStyle/>
          <a:p>
            <a:r>
              <a:rPr lang="en-US" dirty="0"/>
              <a:t>What do slides 18 and 19 tell you about wind? </a:t>
            </a:r>
          </a:p>
          <a:p>
            <a:r>
              <a:rPr lang="en-US" dirty="0"/>
              <a:t>Which one(s) of the following would have the strongest winds? </a:t>
            </a:r>
            <a:r>
              <a:rPr lang="en-US" dirty="0">
                <a:highlight>
                  <a:srgbClr val="FFFF00"/>
                </a:highlight>
              </a:rPr>
              <a:t>Why?</a:t>
            </a:r>
          </a:p>
          <a:p>
            <a:pPr marL="0" indent="0">
              <a:buNone/>
            </a:pPr>
            <a:r>
              <a:rPr lang="en-US" dirty="0"/>
              <a:t>		a) a crowded city with a lot of skyscrapers					b) an open prairie</a:t>
            </a:r>
          </a:p>
          <a:p>
            <a:pPr marL="0" indent="0">
              <a:buNone/>
            </a:pPr>
            <a:r>
              <a:rPr lang="en-US" dirty="0"/>
              <a:t>		c) the open ocean 										d) a mountain range</a:t>
            </a:r>
          </a:p>
          <a:p>
            <a:pPr>
              <a:buFont typeface="Wingdings" pitchFamily="2" charset="2"/>
              <a:buChar char="§"/>
            </a:pPr>
            <a:r>
              <a:rPr lang="en-US" dirty="0"/>
              <a:t>Based on slide 19, what would the climate in the mountains be like?		</a:t>
            </a:r>
          </a:p>
          <a:p>
            <a:pPr>
              <a:buFont typeface="Wingdings" pitchFamily="2" charset="2"/>
              <a:buChar char="§"/>
            </a:pPr>
            <a:r>
              <a:rPr lang="en-US" dirty="0"/>
              <a:t>View this resource to check your understanding: </a:t>
            </a:r>
            <a:r>
              <a:rPr lang="en-US" dirty="0">
                <a:solidFill>
                  <a:schemeClr val="accent1"/>
                </a:solidFill>
                <a:hlinkClick r:id="rId2">
                  <a:extLst>
                    <a:ext uri="{A12FA001-AC4F-418D-AE19-62706E023703}">
                      <ahyp:hlinkClr xmlns:ahyp="http://schemas.microsoft.com/office/drawing/2018/hyperlinkcolor" val="tx"/>
                    </a:ext>
                  </a:extLst>
                </a:hlinkClick>
              </a:rPr>
              <a:t>https://blog.weatherops.com/how-do-mountains-affect-precipitation</a:t>
            </a:r>
            <a:endParaRPr lang="en-US" dirty="0">
              <a:solidFill>
                <a:schemeClr val="accent1"/>
              </a:solidFill>
            </a:endParaRPr>
          </a:p>
          <a:p>
            <a:pPr>
              <a:buFont typeface="Wingdings" pitchFamily="2" charset="2"/>
              <a:buChar char="§"/>
            </a:pPr>
            <a:r>
              <a:rPr lang="en-US" dirty="0"/>
              <a:t>If needed, revise your answer to the question what would the climate in the mountains be like.	</a:t>
            </a:r>
            <a:r>
              <a:rPr lang="en-US" dirty="0">
                <a:solidFill>
                  <a:schemeClr val="accent1"/>
                </a:solidFill>
              </a:rPr>
              <a:t>					</a:t>
            </a:r>
          </a:p>
        </p:txBody>
      </p:sp>
    </p:spTree>
    <p:extLst>
      <p:ext uri="{BB962C8B-B14F-4D97-AF65-F5344CB8AC3E}">
        <p14:creationId xmlns:p14="http://schemas.microsoft.com/office/powerpoint/2010/main" val="14856284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E8E326-732A-7748-94D2-75BBD485A597}"/>
              </a:ext>
            </a:extLst>
          </p:cNvPr>
          <p:cNvSpPr>
            <a:spLocks noGrp="1"/>
          </p:cNvSpPr>
          <p:nvPr>
            <p:ph type="title"/>
          </p:nvPr>
        </p:nvSpPr>
        <p:spPr/>
        <p:txBody>
          <a:bodyPr/>
          <a:lstStyle/>
          <a:p>
            <a:r>
              <a:rPr lang="en-US" dirty="0"/>
              <a:t>March 30 classwork</a:t>
            </a:r>
          </a:p>
        </p:txBody>
      </p:sp>
      <p:sp>
        <p:nvSpPr>
          <p:cNvPr id="3" name="Content Placeholder 2">
            <a:extLst>
              <a:ext uri="{FF2B5EF4-FFF2-40B4-BE49-F238E27FC236}">
                <a16:creationId xmlns:a16="http://schemas.microsoft.com/office/drawing/2014/main" id="{653195CC-2EC1-6245-8E1C-4BDAD7420D91}"/>
              </a:ext>
            </a:extLst>
          </p:cNvPr>
          <p:cNvSpPr>
            <a:spLocks noGrp="1"/>
          </p:cNvSpPr>
          <p:nvPr>
            <p:ph idx="1"/>
          </p:nvPr>
        </p:nvSpPr>
        <p:spPr/>
        <p:txBody>
          <a:bodyPr/>
          <a:lstStyle/>
          <a:p>
            <a:r>
              <a:rPr lang="en-US" dirty="0"/>
              <a:t>If you haven’t already, do steps 1 and 2 from the Best Climate Debate instructions. (You may change your mind later as you learn, but you need a starting point.) </a:t>
            </a:r>
          </a:p>
          <a:p>
            <a:r>
              <a:rPr lang="en-US" dirty="0"/>
              <a:t>Remember that you are allowed to have preferences – some people like cold weather better, others like warm weather better. The important thing is that your can EXPLAIN why the climate is what it is. </a:t>
            </a:r>
          </a:p>
        </p:txBody>
      </p:sp>
    </p:spTree>
    <p:extLst>
      <p:ext uri="{BB962C8B-B14F-4D97-AF65-F5344CB8AC3E}">
        <p14:creationId xmlns:p14="http://schemas.microsoft.com/office/powerpoint/2010/main" val="6993205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929C2-0CEC-FD40-9038-BFCB7380663B}"/>
              </a:ext>
            </a:extLst>
          </p:cNvPr>
          <p:cNvSpPr>
            <a:spLocks noGrp="1"/>
          </p:cNvSpPr>
          <p:nvPr>
            <p:ph type="title"/>
          </p:nvPr>
        </p:nvSpPr>
        <p:spPr/>
        <p:txBody>
          <a:bodyPr/>
          <a:lstStyle/>
          <a:p>
            <a:r>
              <a:rPr lang="en-US" dirty="0"/>
              <a:t>March 30 classwork</a:t>
            </a:r>
          </a:p>
        </p:txBody>
      </p:sp>
      <p:sp>
        <p:nvSpPr>
          <p:cNvPr id="3" name="Content Placeholder 2">
            <a:extLst>
              <a:ext uri="{FF2B5EF4-FFF2-40B4-BE49-F238E27FC236}">
                <a16:creationId xmlns:a16="http://schemas.microsoft.com/office/drawing/2014/main" id="{748D1FA8-EC4B-9F49-87F5-B17F1ACDC4B5}"/>
              </a:ext>
            </a:extLst>
          </p:cNvPr>
          <p:cNvSpPr>
            <a:spLocks noGrp="1"/>
          </p:cNvSpPr>
          <p:nvPr>
            <p:ph idx="1"/>
          </p:nvPr>
        </p:nvSpPr>
        <p:spPr/>
        <p:txBody>
          <a:bodyPr/>
          <a:lstStyle/>
          <a:p>
            <a:r>
              <a:rPr lang="en-US" dirty="0"/>
              <a:t>You should be confident that latitude affects temperature. Look up the latitude of your chosen location. </a:t>
            </a:r>
            <a:r>
              <a:rPr lang="en-US" dirty="0">
                <a:highlight>
                  <a:srgbClr val="FFFF00"/>
                </a:highlight>
              </a:rPr>
              <a:t>Make sure that you refer to the latitude of your location and explain how the temperature is affected by the latitude in your debate. </a:t>
            </a:r>
          </a:p>
          <a:p>
            <a:r>
              <a:rPr lang="en-US" dirty="0"/>
              <a:t>But climate is more than just temperature. Climate is the general pattern of temperatures, precipitation, humidity, and wind in an area.</a:t>
            </a:r>
          </a:p>
          <a:p>
            <a:r>
              <a:rPr lang="en-US" dirty="0"/>
              <a:t>Test your understanding of climate by going to IXL. You need to sign in on your iPad. Your parent/guardian should have received an email with your username and password in it. If you need help, I can provide you with this information.</a:t>
            </a:r>
          </a:p>
          <a:p>
            <a:r>
              <a:rPr lang="en-US" dirty="0"/>
              <a:t>Once you are in IXL, choose the Science tab, then 6</a:t>
            </a:r>
            <a:r>
              <a:rPr lang="en-US" baseline="30000" dirty="0"/>
              <a:t>th</a:t>
            </a:r>
            <a:r>
              <a:rPr lang="en-US" dirty="0"/>
              <a:t> grade, then scroll down until you see DD. Weather and Climate. You should complete the first starred skill (Weather and climate around the world) and the second starred skill (Use data to describe climates).</a:t>
            </a:r>
          </a:p>
          <a:p>
            <a:endParaRPr lang="en-US" dirty="0"/>
          </a:p>
        </p:txBody>
      </p:sp>
    </p:spTree>
    <p:extLst>
      <p:ext uri="{BB962C8B-B14F-4D97-AF65-F5344CB8AC3E}">
        <p14:creationId xmlns:p14="http://schemas.microsoft.com/office/powerpoint/2010/main" val="6451282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E591E2-FB53-464D-AB5B-FF9BAFB71716}"/>
              </a:ext>
            </a:extLst>
          </p:cNvPr>
          <p:cNvSpPr>
            <a:spLocks noGrp="1"/>
          </p:cNvSpPr>
          <p:nvPr>
            <p:ph type="title"/>
          </p:nvPr>
        </p:nvSpPr>
        <p:spPr/>
        <p:txBody>
          <a:bodyPr/>
          <a:lstStyle/>
          <a:p>
            <a:r>
              <a:rPr lang="en-US" dirty="0"/>
              <a:t>March 30 classwork</a:t>
            </a:r>
          </a:p>
        </p:txBody>
      </p:sp>
      <p:sp>
        <p:nvSpPr>
          <p:cNvPr id="3" name="Content Placeholder 2">
            <a:extLst>
              <a:ext uri="{FF2B5EF4-FFF2-40B4-BE49-F238E27FC236}">
                <a16:creationId xmlns:a16="http://schemas.microsoft.com/office/drawing/2014/main" id="{1996D58C-93A6-7A47-BA2D-0C5AE149097D}"/>
              </a:ext>
            </a:extLst>
          </p:cNvPr>
          <p:cNvSpPr>
            <a:spLocks noGrp="1"/>
          </p:cNvSpPr>
          <p:nvPr>
            <p:ph idx="1"/>
          </p:nvPr>
        </p:nvSpPr>
        <p:spPr>
          <a:xfrm>
            <a:off x="581191" y="1949002"/>
            <a:ext cx="11029615" cy="4359201"/>
          </a:xfrm>
        </p:spPr>
        <p:txBody>
          <a:bodyPr/>
          <a:lstStyle/>
          <a:p>
            <a:r>
              <a:rPr lang="en-US" dirty="0"/>
              <a:t>Review the Latitude, Wind and Precipitation PowerPoint.</a:t>
            </a:r>
          </a:p>
          <a:p>
            <a:r>
              <a:rPr lang="en-US" dirty="0"/>
              <a:t> How does latitude affect precipitation?</a:t>
            </a:r>
          </a:p>
          <a:p>
            <a:r>
              <a:rPr lang="en-US" dirty="0"/>
              <a:t>How does latitude affect air pressure?</a:t>
            </a:r>
          </a:p>
          <a:p>
            <a:r>
              <a:rPr lang="en-US" dirty="0"/>
              <a:t>How does latitude affect wind?</a:t>
            </a:r>
          </a:p>
          <a:p>
            <a:r>
              <a:rPr lang="en-US" dirty="0"/>
              <a:t>Air pressure is related to temperature through density. When air gets warm, it ______________, because it is _______________ dense.</a:t>
            </a:r>
          </a:p>
          <a:p>
            <a:r>
              <a:rPr lang="en-US" dirty="0"/>
              <a:t>When air gets cold, it ________________, because it is _______________ dense. </a:t>
            </a:r>
          </a:p>
          <a:p>
            <a:r>
              <a:rPr lang="en-US" dirty="0"/>
              <a:t>Air pressure is related to precipitation through the water cycle. Water evaporates quickly when it is _______________, but as it evaporates, it cools, condenses, then falls as precipitation. At bands of _______________ air pressure, warm air rises causing increased evaporation, while at bands of _______________ air pressure, cold air sinks causing decreased evaporation. </a:t>
            </a:r>
          </a:p>
          <a:p>
            <a:endParaRPr lang="en-US" dirty="0"/>
          </a:p>
        </p:txBody>
      </p:sp>
    </p:spTree>
    <p:extLst>
      <p:ext uri="{BB962C8B-B14F-4D97-AF65-F5344CB8AC3E}">
        <p14:creationId xmlns:p14="http://schemas.microsoft.com/office/powerpoint/2010/main" val="38454218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3A273F-4EA3-0348-900A-D79F84F4A436}"/>
              </a:ext>
            </a:extLst>
          </p:cNvPr>
          <p:cNvSpPr>
            <a:spLocks noGrp="1"/>
          </p:cNvSpPr>
          <p:nvPr>
            <p:ph type="title"/>
          </p:nvPr>
        </p:nvSpPr>
        <p:spPr/>
        <p:txBody>
          <a:bodyPr/>
          <a:lstStyle/>
          <a:p>
            <a:r>
              <a:rPr lang="en-US" dirty="0"/>
              <a:t>March 30 classwork</a:t>
            </a:r>
          </a:p>
        </p:txBody>
      </p:sp>
      <p:sp>
        <p:nvSpPr>
          <p:cNvPr id="3" name="Content Placeholder 2">
            <a:extLst>
              <a:ext uri="{FF2B5EF4-FFF2-40B4-BE49-F238E27FC236}">
                <a16:creationId xmlns:a16="http://schemas.microsoft.com/office/drawing/2014/main" id="{88BDFE96-A834-DF48-9911-9765F52F1F4F}"/>
              </a:ext>
            </a:extLst>
          </p:cNvPr>
          <p:cNvSpPr>
            <a:spLocks noGrp="1"/>
          </p:cNvSpPr>
          <p:nvPr>
            <p:ph idx="1"/>
          </p:nvPr>
        </p:nvSpPr>
        <p:spPr/>
        <p:txBody>
          <a:bodyPr/>
          <a:lstStyle/>
          <a:p>
            <a:r>
              <a:rPr lang="en-US" dirty="0"/>
              <a:t>Work on your 2 minute opening statement for the debate. What features of climate should you include in your argument? </a:t>
            </a:r>
          </a:p>
          <a:p>
            <a:r>
              <a:rPr lang="en-US" dirty="0"/>
              <a:t>Based on the features of climate you should include, assess whether you understand how latitude, elevation, and coastal or inland affect the location you have chosen. </a:t>
            </a:r>
          </a:p>
          <a:p>
            <a:r>
              <a:rPr lang="en-US" dirty="0"/>
              <a:t>You should record your answers to ALL of the questions, fill-ins, and multiple choice and bring it to the ZOOM session tomorrow. We will have a little “classroom discussion” about the answers.</a:t>
            </a:r>
          </a:p>
          <a:p>
            <a:r>
              <a:rPr lang="en-US" dirty="0"/>
              <a:t>Your IXL practice is your exit ticket for today. </a:t>
            </a:r>
          </a:p>
        </p:txBody>
      </p:sp>
    </p:spTree>
    <p:extLst>
      <p:ext uri="{BB962C8B-B14F-4D97-AF65-F5344CB8AC3E}">
        <p14:creationId xmlns:p14="http://schemas.microsoft.com/office/powerpoint/2010/main" val="2994105457"/>
      </p:ext>
    </p:extLst>
  </p:cSld>
  <p:clrMapOvr>
    <a:masterClrMapping/>
  </p:clrMapOvr>
</p:sld>
</file>

<file path=ppt/theme/theme1.xml><?xml version="1.0" encoding="utf-8"?>
<a:theme xmlns:a="http://schemas.openxmlformats.org/drawingml/2006/main" name="Dividend">
  <a:themeElements>
    <a:clrScheme name="Custom 9">
      <a:dk1>
        <a:srgbClr val="000000"/>
      </a:dk1>
      <a:lt1>
        <a:srgbClr val="FFFFFF"/>
      </a:lt1>
      <a:dk2>
        <a:srgbClr val="3D3D3D"/>
      </a:dk2>
      <a:lt2>
        <a:srgbClr val="EBEBEB"/>
      </a:lt2>
      <a:accent1>
        <a:srgbClr val="1823B0"/>
      </a:accent1>
      <a:accent2>
        <a:srgbClr val="1BACDF"/>
      </a:accent2>
      <a:accent3>
        <a:srgbClr val="45CBE8"/>
      </a:accent3>
      <a:accent4>
        <a:srgbClr val="57BCA7"/>
      </a:accent4>
      <a:accent5>
        <a:srgbClr val="84D660"/>
      </a:accent5>
      <a:accent6>
        <a:srgbClr val="42955F"/>
      </a:accent6>
      <a:hlink>
        <a:srgbClr val="828282"/>
      </a:hlink>
      <a:folHlink>
        <a:srgbClr val="A5A5A5"/>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66F1C100-1D2B-4BEA-AD01-C4F230B3B965}"/>
    </a:ext>
  </a:extLst>
</a:theme>
</file>

<file path=docProps/app.xml><?xml version="1.0" encoding="utf-8"?>
<Properties xmlns="http://schemas.openxmlformats.org/officeDocument/2006/extended-properties" xmlns:vt="http://schemas.openxmlformats.org/officeDocument/2006/docPropsVTypes">
  <Template>{B32586E1-90A0-6B40-B0B8-9B2F72481326}tf10001123</Template>
  <TotalTime>660</TotalTime>
  <Words>1051</Words>
  <Application>Microsoft Macintosh PowerPoint</Application>
  <PresentationFormat>Widescreen</PresentationFormat>
  <Paragraphs>44</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Calibri</vt:lpstr>
      <vt:lpstr>Wingdings</vt:lpstr>
      <vt:lpstr>Wingdings 2</vt:lpstr>
      <vt:lpstr>Dividend</vt:lpstr>
      <vt:lpstr>March 30</vt:lpstr>
      <vt:lpstr>Science Class schedule</vt:lpstr>
      <vt:lpstr>March 30 Instructions and classwork</vt:lpstr>
      <vt:lpstr>March 30 Classwork</vt:lpstr>
      <vt:lpstr>March 30 classwork</vt:lpstr>
      <vt:lpstr>March 30 classwork</vt:lpstr>
      <vt:lpstr>March 30 classwork</vt:lpstr>
      <vt:lpstr>March 30 classwork</vt:lpstr>
      <vt:lpstr>March 30 classwork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Jennifer Lea Simmons (jlsmmns2)</dc:creator>
  <cp:lastModifiedBy>Jennifer Lea Simmons (jlsmmns2)</cp:lastModifiedBy>
  <cp:revision>18</cp:revision>
  <dcterms:created xsi:type="dcterms:W3CDTF">2020-03-29T22:02:39Z</dcterms:created>
  <dcterms:modified xsi:type="dcterms:W3CDTF">2020-03-30T09:03:38Z</dcterms:modified>
</cp:coreProperties>
</file>