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9" r:id="rId2"/>
    <p:sldId id="278" r:id="rId3"/>
    <p:sldId id="280" r:id="rId4"/>
    <p:sldId id="284" r:id="rId5"/>
    <p:sldId id="277" r:id="rId6"/>
    <p:sldId id="286" r:id="rId7"/>
    <p:sldId id="287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2"/>
  </p:normalViewPr>
  <p:slideViewPr>
    <p:cSldViewPr snapToGrid="0" snapToObjects="1">
      <p:cViewPr varScale="1">
        <p:scale>
          <a:sx n="119" d="100"/>
          <a:sy n="119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4278-E579-1E47-A3AA-DB72D32B56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8B-7922-2747-BCF2-C6705E4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4278-E579-1E47-A3AA-DB72D32B56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8B-7922-2747-BCF2-C6705E4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8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4278-E579-1E47-A3AA-DB72D32B56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8B-7922-2747-BCF2-C6705E4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1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4278-E579-1E47-A3AA-DB72D32B56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8B-7922-2747-BCF2-C6705E4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3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4278-E579-1E47-A3AA-DB72D32B56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8B-7922-2747-BCF2-C6705E4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9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4278-E579-1E47-A3AA-DB72D32B56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8B-7922-2747-BCF2-C6705E4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1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4278-E579-1E47-A3AA-DB72D32B56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8B-7922-2747-BCF2-C6705E4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8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4278-E579-1E47-A3AA-DB72D32B56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8B-7922-2747-BCF2-C6705E4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7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4278-E579-1E47-A3AA-DB72D32B56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8B-7922-2747-BCF2-C6705E4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4278-E579-1E47-A3AA-DB72D32B56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8B-7922-2747-BCF2-C6705E4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4278-E579-1E47-A3AA-DB72D32B56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8B-7922-2747-BCF2-C6705E4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4278-E579-1E47-A3AA-DB72D32B56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8B-7922-2747-BCF2-C6705E4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5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4278-E579-1E47-A3AA-DB72D32B56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8B-7922-2747-BCF2-C6705E4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D394278-E579-1E47-A3AA-DB72D32B56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93DB98B-7922-2747-BCF2-C6705E4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D394278-E579-1E47-A3AA-DB72D32B56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93DB98B-7922-2747-BCF2-C6705E4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20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A456-192E-9C4B-8B52-C888D05D5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Predicting Weather</a:t>
            </a:r>
            <a:br>
              <a:rPr lang="en-US" dirty="0"/>
            </a:br>
            <a:r>
              <a:rPr lang="en-US" sz="2800" dirty="0"/>
              <a:t>  </a:t>
            </a:r>
            <a:br>
              <a:rPr lang="en-US" sz="2800" dirty="0"/>
            </a:br>
            <a:r>
              <a:rPr lang="en-US" sz="2800" dirty="0"/>
              <a:t>March 25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D2A67-45B4-C147-B4D5-D787F0D1B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754193"/>
          </a:xfrm>
        </p:spPr>
        <p:txBody>
          <a:bodyPr>
            <a:noAutofit/>
          </a:bodyPr>
          <a:lstStyle/>
          <a:p>
            <a:r>
              <a:rPr lang="en-US" b="1" dirty="0"/>
              <a:t>Analyze and interpret data from weather conditions, weather maps, satellites, and radar to predict probable local weather patterns and conditions. </a:t>
            </a:r>
          </a:p>
        </p:txBody>
      </p:sp>
    </p:spTree>
    <p:extLst>
      <p:ext uri="{BB962C8B-B14F-4D97-AF65-F5344CB8AC3E}">
        <p14:creationId xmlns:p14="http://schemas.microsoft.com/office/powerpoint/2010/main" val="21583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029C-2156-2C40-9999-0FDAA061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 Weather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76EBE-D64F-B740-BAB8-87F03EF4E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78" y="2284595"/>
            <a:ext cx="10554574" cy="3830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Symbols are used to create weather maps for weather forecasting. Different types of symbols represent different types of information.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Weather fronts are represented by different types of lines</a:t>
            </a:r>
          </a:p>
          <a:p>
            <a:r>
              <a:rPr lang="en-US" dirty="0"/>
              <a:t>A warm front is indicated by a red line with half circles. </a:t>
            </a:r>
          </a:p>
          <a:p>
            <a:r>
              <a:rPr lang="en-US" dirty="0"/>
              <a:t>A cold front is indicated by a blue line with triangles.</a:t>
            </a:r>
          </a:p>
          <a:p>
            <a:r>
              <a:rPr lang="en-US" dirty="0"/>
              <a:t>A stationary front is indicated by a line with alternating                                                                    red half circles and blue triangles</a:t>
            </a:r>
          </a:p>
          <a:p>
            <a:r>
              <a:rPr lang="en-US" dirty="0"/>
              <a:t>An occluded front is purple, but also uses the alternating                                                           half circles and triangles (You do not need to know what                                                           an occluded front is for our class.) </a:t>
            </a:r>
          </a:p>
          <a:p>
            <a:endParaRPr lang="en-US" dirty="0"/>
          </a:p>
        </p:txBody>
      </p:sp>
      <p:pic>
        <p:nvPicPr>
          <p:cNvPr id="1034" name="Picture 10" descr="Front symbolization">
            <a:extLst>
              <a:ext uri="{FF2B5EF4-FFF2-40B4-BE49-F238E27FC236}">
                <a16:creationId xmlns:a16="http://schemas.microsoft.com/office/drawing/2014/main" id="{DB20DDBA-AA41-CE43-9C36-B59CF48A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66" y="4199647"/>
            <a:ext cx="45339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1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7D01-93C1-6145-991D-D5852072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 Weather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DA22-0BE7-4E4A-8F43-55FF7BBC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84" y="1924661"/>
            <a:ext cx="4735822" cy="4265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direction a weather front is moving is indicated by the direction of the half circles or triangles on the line.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stationary front is not moving, which is what makes it a stationary front.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warm front (red line) is moving east.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cold front (blue line) is moving south.</a:t>
            </a: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0FBB613A-0E73-2143-9ACE-3DB90F089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37" y="2286000"/>
            <a:ext cx="677333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D0EC5F-05EC-DC4C-96B0-3818D1ADEBA4}"/>
              </a:ext>
            </a:extLst>
          </p:cNvPr>
          <p:cNvCxnSpPr>
            <a:cxnSpLocks/>
          </p:cNvCxnSpPr>
          <p:nvPr/>
        </p:nvCxnSpPr>
        <p:spPr>
          <a:xfrm flipV="1">
            <a:off x="4851699" y="3797449"/>
            <a:ext cx="1355463" cy="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33E861-9770-4F4D-8BCD-DB4423CEA3D8}"/>
              </a:ext>
            </a:extLst>
          </p:cNvPr>
          <p:cNvCxnSpPr>
            <a:cxnSpLocks/>
          </p:cNvCxnSpPr>
          <p:nvPr/>
        </p:nvCxnSpPr>
        <p:spPr>
          <a:xfrm>
            <a:off x="4851699" y="4909633"/>
            <a:ext cx="2337997" cy="598282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7D32CE-A882-6E43-92A6-110B7814AEAC}"/>
              </a:ext>
            </a:extLst>
          </p:cNvPr>
          <p:cNvCxnSpPr>
            <a:cxnSpLocks/>
          </p:cNvCxnSpPr>
          <p:nvPr/>
        </p:nvCxnSpPr>
        <p:spPr>
          <a:xfrm>
            <a:off x="5002306" y="5777995"/>
            <a:ext cx="4077148" cy="824147"/>
          </a:xfrm>
          <a:prstGeom prst="straightConnector1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28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4FB8F-E9E9-734D-A3DA-E2A6D0BD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 Weather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AA7FF-ED79-734E-B989-84303E013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88" y="2006856"/>
            <a:ext cx="11685421" cy="4176568"/>
          </a:xfrm>
        </p:spPr>
        <p:txBody>
          <a:bodyPr>
            <a:normAutofit/>
          </a:bodyPr>
          <a:lstStyle/>
          <a:p>
            <a:r>
              <a:rPr lang="en-US" dirty="0"/>
              <a:t>When a warm front moves to a new area, the temperatures in that area increase. This is because the warm front is made of an air mass that is warmer than the air it is replacing.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 warm air is moving to where the cold air used to be.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a cold front moves to a new area, the temperatures in that area decrease. This is because the cold front is made of an air mass that is warmer than the air it is replacing.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 cold air is moving to where the warm air used to be.</a:t>
            </a:r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9B15ABA5-DE29-EE49-BB1A-24872456E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976" y="2911873"/>
            <a:ext cx="3195022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FA0CE31C-0E0C-084F-9C85-AFCA2FC1F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698" y="4937760"/>
            <a:ext cx="2918011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08BD-80EC-164D-88C8-A151C511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0A6BE-348E-444D-974A-24AB2D062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25" y="2200517"/>
            <a:ext cx="11192329" cy="5426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High and Low pressure centers are marked on weather maps, sometimes with isobars around them </a:t>
            </a:r>
          </a:p>
        </p:txBody>
      </p:sp>
      <p:pic>
        <p:nvPicPr>
          <p:cNvPr id="4" name="Picture 2" descr="enter image source here">
            <a:extLst>
              <a:ext uri="{FF2B5EF4-FFF2-40B4-BE49-F238E27FC236}">
                <a16:creationId xmlns:a16="http://schemas.microsoft.com/office/drawing/2014/main" id="{13452D77-9662-D24D-A0FB-C2700C8FE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97" y="2743200"/>
            <a:ext cx="596550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5945E8-F0C8-9A48-9FD7-2FDE971F1830}"/>
              </a:ext>
            </a:extLst>
          </p:cNvPr>
          <p:cNvSpPr txBox="1"/>
          <p:nvPr/>
        </p:nvSpPr>
        <p:spPr>
          <a:xfrm>
            <a:off x="350625" y="2797473"/>
            <a:ext cx="5745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location of </a:t>
            </a:r>
            <a:r>
              <a:rPr lang="en-US" dirty="0">
                <a:solidFill>
                  <a:srgbClr val="FF0000"/>
                </a:solidFill>
              </a:rPr>
              <a:t>high pressure centers </a:t>
            </a:r>
            <a:r>
              <a:rPr lang="en-US" dirty="0"/>
              <a:t>can be used to predict where </a:t>
            </a:r>
            <a:r>
              <a:rPr lang="en-US" dirty="0">
                <a:solidFill>
                  <a:srgbClr val="FF0000"/>
                </a:solidFill>
              </a:rPr>
              <a:t>clear skies </a:t>
            </a:r>
            <a:r>
              <a:rPr lang="en-US" dirty="0"/>
              <a:t>will be.</a:t>
            </a:r>
          </a:p>
          <a:p>
            <a:endParaRPr lang="en-US" dirty="0"/>
          </a:p>
          <a:p>
            <a:r>
              <a:rPr lang="en-US" dirty="0"/>
              <a:t>The location of </a:t>
            </a:r>
            <a:r>
              <a:rPr lang="en-US" dirty="0">
                <a:solidFill>
                  <a:srgbClr val="FF0000"/>
                </a:solidFill>
              </a:rPr>
              <a:t>low pressure centers </a:t>
            </a:r>
            <a:r>
              <a:rPr lang="en-US" dirty="0"/>
              <a:t>can be used to predict where </a:t>
            </a:r>
            <a:r>
              <a:rPr lang="en-US" dirty="0">
                <a:solidFill>
                  <a:srgbClr val="FF0000"/>
                </a:solidFill>
              </a:rPr>
              <a:t>clouds will form, with some form of precipitation likely.</a:t>
            </a:r>
          </a:p>
          <a:p>
            <a:endParaRPr lang="en-US" dirty="0"/>
          </a:p>
          <a:p>
            <a:r>
              <a:rPr lang="en-US" dirty="0"/>
              <a:t>When isobars are spaced close together, the pressure is changing rapidly.</a:t>
            </a:r>
          </a:p>
          <a:p>
            <a:endParaRPr lang="en-US" dirty="0"/>
          </a:p>
          <a:p>
            <a:r>
              <a:rPr lang="en-US" dirty="0"/>
              <a:t>When isobars are spread farther apart, the pressure is changing more gradually.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A14D0-641A-5A48-A652-60F46C721BCA}"/>
              </a:ext>
            </a:extLst>
          </p:cNvPr>
          <p:cNvSpPr txBox="1"/>
          <p:nvPr/>
        </p:nvSpPr>
        <p:spPr>
          <a:xfrm>
            <a:off x="3604914" y="5085052"/>
            <a:ext cx="2707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Closely spaced isobars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B1B38-2514-4F47-B7D5-B224B88E1B59}"/>
              </a:ext>
            </a:extLst>
          </p:cNvPr>
          <p:cNvSpPr txBox="1"/>
          <p:nvPr/>
        </p:nvSpPr>
        <p:spPr>
          <a:xfrm>
            <a:off x="3315528" y="6323753"/>
            <a:ext cx="259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Widely spaced isobars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7E2093-2E54-8F44-B6F2-09819A4DF3E6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912085" y="5690796"/>
            <a:ext cx="5577784" cy="80223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E32D9C-DF91-B446-A017-9EBE4C18BC31}"/>
              </a:ext>
            </a:extLst>
          </p:cNvPr>
          <p:cNvCxnSpPr>
            <a:cxnSpLocks/>
          </p:cNvCxnSpPr>
          <p:nvPr/>
        </p:nvCxnSpPr>
        <p:spPr>
          <a:xfrm flipV="1">
            <a:off x="6095999" y="5139622"/>
            <a:ext cx="3113249" cy="1692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D27522-9B94-BB4B-8C0E-3ADAC187237D}"/>
              </a:ext>
            </a:extLst>
          </p:cNvPr>
          <p:cNvCxnSpPr>
            <a:cxnSpLocks/>
          </p:cNvCxnSpPr>
          <p:nvPr/>
        </p:nvCxnSpPr>
        <p:spPr>
          <a:xfrm flipV="1">
            <a:off x="5912085" y="4948518"/>
            <a:ext cx="6179510" cy="137523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D52C71-B533-2B4A-B881-A31EDA656A40}"/>
              </a:ext>
            </a:extLst>
          </p:cNvPr>
          <p:cNvCxnSpPr>
            <a:cxnSpLocks/>
          </p:cNvCxnSpPr>
          <p:nvPr/>
        </p:nvCxnSpPr>
        <p:spPr>
          <a:xfrm>
            <a:off x="6126092" y="5300355"/>
            <a:ext cx="3322496" cy="5274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62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284CF1-9F95-C34F-8BE1-C8B501E20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r="4607"/>
          <a:stretch/>
        </p:blipFill>
        <p:spPr bwMode="auto">
          <a:xfrm>
            <a:off x="4409947" y="2420471"/>
            <a:ext cx="7782053" cy="443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D2F6206-C6FF-9949-9BB7-E114E80359CC}"/>
              </a:ext>
            </a:extLst>
          </p:cNvPr>
          <p:cNvSpPr txBox="1">
            <a:spLocks/>
          </p:cNvSpPr>
          <p:nvPr/>
        </p:nvSpPr>
        <p:spPr>
          <a:xfrm>
            <a:off x="562574" y="124459"/>
            <a:ext cx="10571998" cy="6070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chemeClr val="accent1"/>
                </a:solidFill>
              </a:rPr>
              <a:t>Check for Understanding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31E8A1-9514-4646-AA16-07D9DDB38459}"/>
              </a:ext>
            </a:extLst>
          </p:cNvPr>
          <p:cNvSpPr txBox="1">
            <a:spLocks/>
          </p:cNvSpPr>
          <p:nvPr/>
        </p:nvSpPr>
        <p:spPr>
          <a:xfrm>
            <a:off x="216284" y="783037"/>
            <a:ext cx="10554574" cy="15859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/>
              <a:t>Which way is the warm front traveling, towards New York or away from New York?</a:t>
            </a:r>
          </a:p>
          <a:p>
            <a:pPr>
              <a:buFont typeface="+mj-lt"/>
              <a:buAutoNum type="arabicPeriod"/>
            </a:pPr>
            <a:r>
              <a:rPr lang="en-US" dirty="0"/>
              <a:t>Which city is closest to the stationary front?</a:t>
            </a:r>
          </a:p>
          <a:p>
            <a:pPr>
              <a:buFont typeface="+mj-lt"/>
              <a:buAutoNum type="arabicPeriod"/>
            </a:pPr>
            <a:r>
              <a:rPr lang="en-US" dirty="0"/>
              <a:t>What will happen to the temperature in Washington DC soon (increase or decrease)?s</a:t>
            </a:r>
          </a:p>
          <a:p>
            <a:pPr>
              <a:buFont typeface="+mj-lt"/>
              <a:buAutoNum type="arabicPeriod"/>
            </a:pPr>
            <a:r>
              <a:rPr lang="en-US" dirty="0"/>
              <a:t>Based on the current pressure centers, is Charlotte likely to get the rain that is in Nashville?</a:t>
            </a:r>
          </a:p>
        </p:txBody>
      </p:sp>
    </p:spTree>
    <p:extLst>
      <p:ext uri="{BB962C8B-B14F-4D97-AF65-F5344CB8AC3E}">
        <p14:creationId xmlns:p14="http://schemas.microsoft.com/office/powerpoint/2010/main" val="423179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284CF1-9F95-C34F-8BE1-C8B501E20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r="4607"/>
          <a:stretch/>
        </p:blipFill>
        <p:spPr bwMode="auto">
          <a:xfrm>
            <a:off x="4409947" y="2420471"/>
            <a:ext cx="7782053" cy="443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D2F6206-C6FF-9949-9BB7-E114E80359CC}"/>
              </a:ext>
            </a:extLst>
          </p:cNvPr>
          <p:cNvSpPr txBox="1">
            <a:spLocks/>
          </p:cNvSpPr>
          <p:nvPr/>
        </p:nvSpPr>
        <p:spPr>
          <a:xfrm>
            <a:off x="562574" y="124459"/>
            <a:ext cx="10571998" cy="6070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chemeClr val="accent1"/>
                </a:solidFill>
              </a:rPr>
              <a:t>Check for Understanding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31E8A1-9514-4646-AA16-07D9DDB38459}"/>
              </a:ext>
            </a:extLst>
          </p:cNvPr>
          <p:cNvSpPr txBox="1">
            <a:spLocks/>
          </p:cNvSpPr>
          <p:nvPr/>
        </p:nvSpPr>
        <p:spPr>
          <a:xfrm>
            <a:off x="216284" y="783037"/>
            <a:ext cx="10554574" cy="15859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/>
              <a:t>Which way is the warm front traveling, towards New York or away from New York?</a:t>
            </a:r>
          </a:p>
          <a:p>
            <a:pPr>
              <a:buFont typeface="+mj-lt"/>
              <a:buAutoNum type="arabicPeriod"/>
            </a:pPr>
            <a:r>
              <a:rPr lang="en-US" dirty="0"/>
              <a:t>Which city is closest to the stationary front?</a:t>
            </a:r>
          </a:p>
          <a:p>
            <a:pPr>
              <a:buFont typeface="+mj-lt"/>
              <a:buAutoNum type="arabicPeriod"/>
            </a:pPr>
            <a:r>
              <a:rPr lang="en-US" dirty="0"/>
              <a:t>What will happen to the temperature in Washington DC soon (increase or decrease)?s</a:t>
            </a:r>
          </a:p>
          <a:p>
            <a:pPr>
              <a:buFont typeface="+mj-lt"/>
              <a:buAutoNum type="arabicPeriod"/>
            </a:pPr>
            <a:r>
              <a:rPr lang="en-US" dirty="0"/>
              <a:t>Based on the current pressure centers, is Charlotte likely to get the rain that is in Nashville?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A5112-B4C9-CB43-93A5-E31369290C59}"/>
              </a:ext>
            </a:extLst>
          </p:cNvPr>
          <p:cNvSpPr txBox="1"/>
          <p:nvPr/>
        </p:nvSpPr>
        <p:spPr>
          <a:xfrm>
            <a:off x="216283" y="2709435"/>
            <a:ext cx="41936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The warm front is moving away from New York.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Louisville is closest to the stationary front (it is at the edge of the front).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The temperature in Washington DC should decrease, because the cold front is moving towards Washington DC.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Charlotte is close to the high pressure center. If the high pressure center does not move away, Charlotte probably won’t get the rain that is in Nashville.</a:t>
            </a:r>
          </a:p>
        </p:txBody>
      </p:sp>
    </p:spTree>
    <p:extLst>
      <p:ext uri="{BB962C8B-B14F-4D97-AF65-F5344CB8AC3E}">
        <p14:creationId xmlns:p14="http://schemas.microsoft.com/office/powerpoint/2010/main" val="366291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9DEE7F1-7F90-6743-BA22-8D771097F53D}"/>
              </a:ext>
            </a:extLst>
          </p:cNvPr>
          <p:cNvSpPr txBox="1">
            <a:spLocks/>
          </p:cNvSpPr>
          <p:nvPr/>
        </p:nvSpPr>
        <p:spPr>
          <a:xfrm>
            <a:off x="264794" y="829173"/>
            <a:ext cx="10939398" cy="21022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dirty="0"/>
              <a:t>Use the weather map to answer the questions. </a:t>
            </a:r>
          </a:p>
          <a:p>
            <a:pPr>
              <a:buFont typeface="+mj-lt"/>
              <a:buAutoNum type="arabicPeriod"/>
            </a:pPr>
            <a:r>
              <a:rPr lang="en-US" dirty="0"/>
              <a:t>Which will experience a cold front soon, Atlanta or Nashville? </a:t>
            </a:r>
          </a:p>
          <a:p>
            <a:pPr>
              <a:buFont typeface="+mj-lt"/>
              <a:buAutoNum type="arabicPeriod"/>
            </a:pPr>
            <a:r>
              <a:rPr lang="en-US" dirty="0"/>
              <a:t>What will probably happen to the temperature in Springfield soon? (increase or decrease?)</a:t>
            </a:r>
          </a:p>
          <a:p>
            <a:pPr>
              <a:buFont typeface="+mj-lt"/>
              <a:buAutoNum type="arabicPeriod"/>
            </a:pPr>
            <a:r>
              <a:rPr lang="en-US" dirty="0"/>
              <a:t>Would you expect to see an H on this map near Tallahassee or St. Louis?</a:t>
            </a:r>
          </a:p>
          <a:p>
            <a:pPr>
              <a:buFont typeface="+mj-lt"/>
              <a:buAutoNum type="arabicPeriod"/>
            </a:pPr>
            <a:r>
              <a:rPr lang="en-US" dirty="0"/>
              <a:t>If the pressure systems don’t change, what kind of weather will Washington DC have next?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55782D8-EB2C-9542-8CA7-89A959A74281}"/>
              </a:ext>
            </a:extLst>
          </p:cNvPr>
          <p:cNvSpPr txBox="1">
            <a:spLocks/>
          </p:cNvSpPr>
          <p:nvPr/>
        </p:nvSpPr>
        <p:spPr>
          <a:xfrm>
            <a:off x="264794" y="167489"/>
            <a:ext cx="11794528" cy="6670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chemeClr val="accent1"/>
                </a:solidFill>
              </a:rPr>
              <a:t>Exit Ticket – post your answers on the Science Padlet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0599712-B9F8-B14B-B350-570325AAE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68" y="2834640"/>
            <a:ext cx="7178932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209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5">
      <a:dk1>
        <a:srgbClr val="000000"/>
      </a:dk1>
      <a:lt1>
        <a:srgbClr val="000000"/>
      </a:lt1>
      <a:dk2>
        <a:srgbClr val="C0C0C0"/>
      </a:dk2>
      <a:lt2>
        <a:srgbClr val="636363"/>
      </a:lt2>
      <a:accent1>
        <a:srgbClr val="0432FF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688</Words>
  <Application>Microsoft Macintosh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2</vt:lpstr>
      <vt:lpstr>Quotable</vt:lpstr>
      <vt:lpstr>Intro to Predicting Weather    March 25</vt:lpstr>
      <vt:lpstr>Interpreting a Weather Map</vt:lpstr>
      <vt:lpstr>Interpreting a Weather Map</vt:lpstr>
      <vt:lpstr>Interpreting a Weather Map</vt:lpstr>
      <vt:lpstr>Interpreting Pressure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Lea Simmons (jlsmmns2)</dc:creator>
  <cp:lastModifiedBy>Jennifer Lea Simmons (jlsmmns2)</cp:lastModifiedBy>
  <cp:revision>20</cp:revision>
  <dcterms:created xsi:type="dcterms:W3CDTF">2020-03-24T22:06:18Z</dcterms:created>
  <dcterms:modified xsi:type="dcterms:W3CDTF">2020-03-25T08:15:53Z</dcterms:modified>
</cp:coreProperties>
</file>