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Oswald" pitchFamily="2" charset="77"/>
      <p:regular r:id="rId12"/>
      <p:bold r:id="rId13"/>
    </p:embeddedFont>
    <p:embeddedFont>
      <p:font typeface="Source Code Pro" panose="020B0509030403020204" pitchFamily="49"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4"/>
  </p:normalViewPr>
  <p:slideViewPr>
    <p:cSldViewPr snapToGrid="0" snapToObjects="1">
      <p:cViewPr varScale="1">
        <p:scale>
          <a:sx n="149" d="100"/>
          <a:sy n="149" d="100"/>
        </p:scale>
        <p:origin x="5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Given the abbreviated time during the project slice, template slides and a structure have been provided. However, you may adjust the format and structure of the presentation slides as you see fit so long as the presentation criteria are still met.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30c866228d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30c866228d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Transition Slide</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bb05c7788_0_1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bb05c7788_0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Suggested slide; format as the team sees fit to present your ideas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739453340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739453340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30c866228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30c866228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Transition Slide</a:t>
            </a:r>
            <a:endParaRPr/>
          </a:p>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30c866228d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30c866228d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Suggested slide; format as the team sees fit to present your ideas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3653e1a970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3653e1a970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Suggested slide; format as the team sees fit to present your ideas</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rot="10800000">
            <a:off x="4226100" y="2933550"/>
            <a:ext cx="691800" cy="388500"/>
          </a:xfrm>
          <a:prstGeom prst="triangle">
            <a:avLst>
              <a:gd name="adj" fmla="val 5000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25" y="0"/>
            <a:ext cx="9144000" cy="31242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411175" y="644300"/>
            <a:ext cx="8282400" cy="21090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1"/>
              </a:buClr>
              <a:buSzPts val="6000"/>
              <a:buNone/>
              <a:defRPr sz="6000">
                <a:solidFill>
                  <a:schemeClr val="lt1"/>
                </a:solidFill>
              </a:defRPr>
            </a:lvl1pPr>
            <a:lvl2pPr lvl="1" algn="ctr">
              <a:spcBef>
                <a:spcPts val="0"/>
              </a:spcBef>
              <a:spcAft>
                <a:spcPts val="0"/>
              </a:spcAft>
              <a:buClr>
                <a:schemeClr val="lt1"/>
              </a:buClr>
              <a:buSzPts val="6000"/>
              <a:buNone/>
              <a:defRPr sz="6000">
                <a:solidFill>
                  <a:schemeClr val="lt1"/>
                </a:solidFill>
              </a:defRPr>
            </a:lvl2pPr>
            <a:lvl3pPr lvl="2" algn="ctr">
              <a:spcBef>
                <a:spcPts val="0"/>
              </a:spcBef>
              <a:spcAft>
                <a:spcPts val="0"/>
              </a:spcAft>
              <a:buClr>
                <a:schemeClr val="lt1"/>
              </a:buClr>
              <a:buSzPts val="6000"/>
              <a:buNone/>
              <a:defRPr sz="6000">
                <a:solidFill>
                  <a:schemeClr val="lt1"/>
                </a:solidFill>
              </a:defRPr>
            </a:lvl3pPr>
            <a:lvl4pPr lvl="3" algn="ctr">
              <a:spcBef>
                <a:spcPts val="0"/>
              </a:spcBef>
              <a:spcAft>
                <a:spcPts val="0"/>
              </a:spcAft>
              <a:buClr>
                <a:schemeClr val="lt1"/>
              </a:buClr>
              <a:buSzPts val="6000"/>
              <a:buNone/>
              <a:defRPr sz="6000">
                <a:solidFill>
                  <a:schemeClr val="lt1"/>
                </a:solidFill>
              </a:defRPr>
            </a:lvl4pPr>
            <a:lvl5pPr lvl="4" algn="ctr">
              <a:spcBef>
                <a:spcPts val="0"/>
              </a:spcBef>
              <a:spcAft>
                <a:spcPts val="0"/>
              </a:spcAft>
              <a:buClr>
                <a:schemeClr val="lt1"/>
              </a:buClr>
              <a:buSzPts val="6000"/>
              <a:buNone/>
              <a:defRPr sz="6000">
                <a:solidFill>
                  <a:schemeClr val="lt1"/>
                </a:solidFill>
              </a:defRPr>
            </a:lvl5pPr>
            <a:lvl6pPr lvl="5" algn="ctr">
              <a:spcBef>
                <a:spcPts val="0"/>
              </a:spcBef>
              <a:spcAft>
                <a:spcPts val="0"/>
              </a:spcAft>
              <a:buClr>
                <a:schemeClr val="lt1"/>
              </a:buClr>
              <a:buSzPts val="6000"/>
              <a:buNone/>
              <a:defRPr sz="6000">
                <a:solidFill>
                  <a:schemeClr val="lt1"/>
                </a:solidFill>
              </a:defRPr>
            </a:lvl6pPr>
            <a:lvl7pPr lvl="6" algn="ctr">
              <a:spcBef>
                <a:spcPts val="0"/>
              </a:spcBef>
              <a:spcAft>
                <a:spcPts val="0"/>
              </a:spcAft>
              <a:buClr>
                <a:schemeClr val="lt1"/>
              </a:buClr>
              <a:buSzPts val="6000"/>
              <a:buNone/>
              <a:defRPr sz="6000">
                <a:solidFill>
                  <a:schemeClr val="lt1"/>
                </a:solidFill>
              </a:defRPr>
            </a:lvl7pPr>
            <a:lvl8pPr lvl="7" algn="ctr">
              <a:spcBef>
                <a:spcPts val="0"/>
              </a:spcBef>
              <a:spcAft>
                <a:spcPts val="0"/>
              </a:spcAft>
              <a:buClr>
                <a:schemeClr val="lt1"/>
              </a:buClr>
              <a:buSzPts val="6000"/>
              <a:buNone/>
              <a:defRPr sz="6000">
                <a:solidFill>
                  <a:schemeClr val="lt1"/>
                </a:solidFill>
              </a:defRPr>
            </a:lvl8pPr>
            <a:lvl9pPr lvl="8" algn="ctr">
              <a:spcBef>
                <a:spcPts val="0"/>
              </a:spcBef>
              <a:spcAft>
                <a:spcPts val="0"/>
              </a:spcAft>
              <a:buClr>
                <a:schemeClr val="lt1"/>
              </a:buClr>
              <a:buSzPts val="6000"/>
              <a:buNone/>
              <a:defRPr sz="6000">
                <a:solidFill>
                  <a:schemeClr val="lt1"/>
                </a:solidFill>
              </a:defRPr>
            </a:lvl9pPr>
          </a:lstStyle>
          <a:p>
            <a:endParaRPr/>
          </a:p>
        </p:txBody>
      </p:sp>
      <p:sp>
        <p:nvSpPr>
          <p:cNvPr id="13" name="Google Shape;13;p2"/>
          <p:cNvSpPr txBox="1">
            <a:spLocks noGrp="1"/>
          </p:cNvSpPr>
          <p:nvPr>
            <p:ph type="subTitle" idx="1"/>
          </p:nvPr>
        </p:nvSpPr>
        <p:spPr>
          <a:xfrm>
            <a:off x="411175" y="3398250"/>
            <a:ext cx="8282400" cy="12606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SzPts val="3600"/>
              <a:buFont typeface="Oswald"/>
              <a:buNone/>
              <a:defRPr sz="3600">
                <a:latin typeface="Oswald"/>
                <a:ea typeface="Oswald"/>
                <a:cs typeface="Oswald"/>
                <a:sym typeface="Oswal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0"/>
        <p:cNvGrpSpPr/>
        <p:nvPr/>
      </p:nvGrpSpPr>
      <p:grpSpPr>
        <a:xfrm>
          <a:off x="0" y="0"/>
          <a:ext cx="0" cy="0"/>
          <a:chOff x="0" y="0"/>
          <a:chExt cx="0" cy="0"/>
        </a:xfrm>
      </p:grpSpPr>
      <p:cxnSp>
        <p:nvCxnSpPr>
          <p:cNvPr id="51" name="Google Shape;51;p11"/>
          <p:cNvCxnSpPr/>
          <p:nvPr/>
        </p:nvCxnSpPr>
        <p:spPr>
          <a:xfrm>
            <a:off x="413275" y="2988275"/>
            <a:ext cx="910500" cy="0"/>
          </a:xfrm>
          <a:prstGeom prst="straightConnector1">
            <a:avLst/>
          </a:prstGeom>
          <a:noFill/>
          <a:ln w="28575" cap="flat" cmpd="sng">
            <a:solidFill>
              <a:schemeClr val="accent4"/>
            </a:solidFill>
            <a:prstDash val="lgDash"/>
            <a:round/>
            <a:headEnd type="none" w="sm" len="sm"/>
            <a:tailEnd type="none" w="sm" len="sm"/>
          </a:ln>
        </p:spPr>
      </p:cxnSp>
      <p:sp>
        <p:nvSpPr>
          <p:cNvPr id="52" name="Google Shape;52;p11"/>
          <p:cNvSpPr txBox="1">
            <a:spLocks noGrp="1"/>
          </p:cNvSpPr>
          <p:nvPr>
            <p:ph type="title" hasCustomPrompt="1"/>
          </p:nvPr>
        </p:nvSpPr>
        <p:spPr>
          <a:xfrm>
            <a:off x="311700" y="1106125"/>
            <a:ext cx="8520600" cy="1882200"/>
          </a:xfrm>
          <a:prstGeom prst="rect">
            <a:avLst/>
          </a:prstGeom>
        </p:spPr>
        <p:txBody>
          <a:bodyPr spcFirstLastPara="1" wrap="square" lIns="91425" tIns="91425" rIns="91425" bIns="91425" anchor="b" anchorCtr="0">
            <a:noAutofit/>
          </a:bodyPr>
          <a:lstStyle>
            <a:lvl1pPr lvl="0">
              <a:spcBef>
                <a:spcPts val="0"/>
              </a:spcBef>
              <a:spcAft>
                <a:spcPts val="0"/>
              </a:spcAft>
              <a:buSzPts val="12000"/>
              <a:buNone/>
              <a:defRPr sz="12000"/>
            </a:lvl1pPr>
            <a:lvl2pPr lvl="1">
              <a:spcBef>
                <a:spcPts val="0"/>
              </a:spcBef>
              <a:spcAft>
                <a:spcPts val="0"/>
              </a:spcAft>
              <a:buSzPts val="12000"/>
              <a:buNone/>
              <a:defRPr sz="12000"/>
            </a:lvl2pPr>
            <a:lvl3pPr lvl="2">
              <a:spcBef>
                <a:spcPts val="0"/>
              </a:spcBef>
              <a:spcAft>
                <a:spcPts val="0"/>
              </a:spcAft>
              <a:buSzPts val="12000"/>
              <a:buNone/>
              <a:defRPr sz="12000"/>
            </a:lvl3pPr>
            <a:lvl4pPr lvl="3">
              <a:spcBef>
                <a:spcPts val="0"/>
              </a:spcBef>
              <a:spcAft>
                <a:spcPts val="0"/>
              </a:spcAft>
              <a:buSzPts val="12000"/>
              <a:buNone/>
              <a:defRPr sz="12000"/>
            </a:lvl4pPr>
            <a:lvl5pPr lvl="4">
              <a:spcBef>
                <a:spcPts val="0"/>
              </a:spcBef>
              <a:spcAft>
                <a:spcPts val="0"/>
              </a:spcAft>
              <a:buSzPts val="12000"/>
              <a:buNone/>
              <a:defRPr sz="12000"/>
            </a:lvl5pPr>
            <a:lvl6pPr lvl="5">
              <a:spcBef>
                <a:spcPts val="0"/>
              </a:spcBef>
              <a:spcAft>
                <a:spcPts val="0"/>
              </a:spcAft>
              <a:buSzPts val="12000"/>
              <a:buNone/>
              <a:defRPr sz="12000"/>
            </a:lvl6pPr>
            <a:lvl7pPr lvl="6">
              <a:spcBef>
                <a:spcPts val="0"/>
              </a:spcBef>
              <a:spcAft>
                <a:spcPts val="0"/>
              </a:spcAft>
              <a:buSzPts val="12000"/>
              <a:buNone/>
              <a:defRPr sz="12000"/>
            </a:lvl7pPr>
            <a:lvl8pPr lvl="7">
              <a:spcBef>
                <a:spcPts val="0"/>
              </a:spcBef>
              <a:spcAft>
                <a:spcPts val="0"/>
              </a:spcAft>
              <a:buSzPts val="12000"/>
              <a:buNone/>
              <a:defRPr sz="12000"/>
            </a:lvl8pPr>
            <a:lvl9pPr lvl="8">
              <a:spcBef>
                <a:spcPts val="0"/>
              </a:spcBef>
              <a:spcAft>
                <a:spcPts val="0"/>
              </a:spcAft>
              <a:buSzPts val="12000"/>
              <a:buNone/>
              <a:defRPr sz="12000"/>
            </a:lvl9pPr>
          </a:lstStyle>
          <a:p>
            <a:r>
              <a:t>xx%</a:t>
            </a:r>
          </a:p>
        </p:txBody>
      </p:sp>
      <p:sp>
        <p:nvSpPr>
          <p:cNvPr id="53" name="Google Shape;53;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54" name="Google Shape;54;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5"/>
        <p:cNvGrpSpPr/>
        <p:nvPr/>
      </p:nvGrpSpPr>
      <p:grpSpPr>
        <a:xfrm>
          <a:off x="0" y="0"/>
          <a:ext cx="0" cy="0"/>
          <a:chOff x="0" y="0"/>
          <a:chExt cx="0" cy="0"/>
        </a:xfrm>
      </p:grpSpPr>
      <p:sp>
        <p:nvSpPr>
          <p:cNvPr id="56" name="Google Shape;56;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p:nvPr/>
        </p:nvSpPr>
        <p:spPr>
          <a:xfrm>
            <a:off x="0" y="1567350"/>
            <a:ext cx="9144000" cy="20088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txBox="1">
            <a:spLocks noGrp="1"/>
          </p:cNvSpPr>
          <p:nvPr>
            <p:ph type="title"/>
          </p:nvPr>
        </p:nvSpPr>
        <p:spPr>
          <a:xfrm>
            <a:off x="430800" y="1889700"/>
            <a:ext cx="8282400" cy="15165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3600"/>
              <a:buNone/>
              <a:defRPr sz="3600">
                <a:solidFill>
                  <a:schemeClr val="lt1"/>
                </a:solidFill>
              </a:defRPr>
            </a:lvl1pPr>
            <a:lvl2pPr lvl="1" algn="ctr">
              <a:spcBef>
                <a:spcPts val="0"/>
              </a:spcBef>
              <a:spcAft>
                <a:spcPts val="0"/>
              </a:spcAft>
              <a:buClr>
                <a:schemeClr val="lt1"/>
              </a:buClr>
              <a:buSzPts val="3600"/>
              <a:buNone/>
              <a:defRPr sz="3600">
                <a:solidFill>
                  <a:schemeClr val="lt1"/>
                </a:solidFill>
              </a:defRPr>
            </a:lvl2pPr>
            <a:lvl3pPr lvl="2" algn="ctr">
              <a:spcBef>
                <a:spcPts val="0"/>
              </a:spcBef>
              <a:spcAft>
                <a:spcPts val="0"/>
              </a:spcAft>
              <a:buClr>
                <a:schemeClr val="lt1"/>
              </a:buClr>
              <a:buSzPts val="3600"/>
              <a:buNone/>
              <a:defRPr sz="3600">
                <a:solidFill>
                  <a:schemeClr val="lt1"/>
                </a:solidFill>
              </a:defRPr>
            </a:lvl3pPr>
            <a:lvl4pPr lvl="3" algn="ctr">
              <a:spcBef>
                <a:spcPts val="0"/>
              </a:spcBef>
              <a:spcAft>
                <a:spcPts val="0"/>
              </a:spcAft>
              <a:buClr>
                <a:schemeClr val="lt1"/>
              </a:buClr>
              <a:buSzPts val="3600"/>
              <a:buNone/>
              <a:defRPr sz="3600">
                <a:solidFill>
                  <a:schemeClr val="lt1"/>
                </a:solidFill>
              </a:defRPr>
            </a:lvl4pPr>
            <a:lvl5pPr lvl="4" algn="ctr">
              <a:spcBef>
                <a:spcPts val="0"/>
              </a:spcBef>
              <a:spcAft>
                <a:spcPts val="0"/>
              </a:spcAft>
              <a:buClr>
                <a:schemeClr val="lt1"/>
              </a:buClr>
              <a:buSzPts val="3600"/>
              <a:buNone/>
              <a:defRPr sz="3600">
                <a:solidFill>
                  <a:schemeClr val="lt1"/>
                </a:solidFill>
              </a:defRPr>
            </a:lvl5pPr>
            <a:lvl6pPr lvl="5" algn="ctr">
              <a:spcBef>
                <a:spcPts val="0"/>
              </a:spcBef>
              <a:spcAft>
                <a:spcPts val="0"/>
              </a:spcAft>
              <a:buClr>
                <a:schemeClr val="lt1"/>
              </a:buClr>
              <a:buSzPts val="3600"/>
              <a:buNone/>
              <a:defRPr sz="3600">
                <a:solidFill>
                  <a:schemeClr val="lt1"/>
                </a:solidFill>
              </a:defRPr>
            </a:lvl6pPr>
            <a:lvl7pPr lvl="6" algn="ctr">
              <a:spcBef>
                <a:spcPts val="0"/>
              </a:spcBef>
              <a:spcAft>
                <a:spcPts val="0"/>
              </a:spcAft>
              <a:buClr>
                <a:schemeClr val="lt1"/>
              </a:buClr>
              <a:buSzPts val="3600"/>
              <a:buNone/>
              <a:defRPr sz="3600">
                <a:solidFill>
                  <a:schemeClr val="lt1"/>
                </a:solidFill>
              </a:defRPr>
            </a:lvl7pPr>
            <a:lvl8pPr lvl="7" algn="ctr">
              <a:spcBef>
                <a:spcPts val="0"/>
              </a:spcBef>
              <a:spcAft>
                <a:spcPts val="0"/>
              </a:spcAft>
              <a:buClr>
                <a:schemeClr val="lt1"/>
              </a:buClr>
              <a:buSzPts val="3600"/>
              <a:buNone/>
              <a:defRPr sz="3600">
                <a:solidFill>
                  <a:schemeClr val="lt1"/>
                </a:solidFill>
              </a:defRPr>
            </a:lvl8pPr>
            <a:lvl9pPr lvl="8" algn="ctr">
              <a:spcBef>
                <a:spcPts val="0"/>
              </a:spcBef>
              <a:spcAft>
                <a:spcPts val="0"/>
              </a:spcAft>
              <a:buClr>
                <a:schemeClr val="lt1"/>
              </a:buClr>
              <a:buSzPts val="3600"/>
              <a:buNone/>
              <a:defRPr sz="3600">
                <a:solidFill>
                  <a:schemeClr val="lt1"/>
                </a:solidFill>
              </a:defRPr>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cxnSp>
        <p:nvCxnSpPr>
          <p:cNvPr id="20" name="Google Shape;20;p4"/>
          <p:cNvCxnSpPr/>
          <p:nvPr/>
        </p:nvCxnSpPr>
        <p:spPr>
          <a:xfrm>
            <a:off x="429200" y="1275577"/>
            <a:ext cx="614100" cy="0"/>
          </a:xfrm>
          <a:prstGeom prst="straightConnector1">
            <a:avLst/>
          </a:prstGeom>
          <a:noFill/>
          <a:ln w="19050" cap="flat" cmpd="sng">
            <a:solidFill>
              <a:schemeClr val="dk2"/>
            </a:solidFill>
            <a:prstDash val="lgDash"/>
            <a:round/>
            <a:headEnd type="none" w="sm" len="sm"/>
            <a:tailEnd type="none" w="sm" len="sm"/>
          </a:ln>
        </p:spPr>
      </p:cxnSp>
      <p:sp>
        <p:nvSpPr>
          <p:cNvPr id="21" name="Google Shape;21;p4"/>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cxnSp>
        <p:nvCxnSpPr>
          <p:cNvPr id="25" name="Google Shape;25;p5"/>
          <p:cNvCxnSpPr/>
          <p:nvPr/>
        </p:nvCxnSpPr>
        <p:spPr>
          <a:xfrm>
            <a:off x="429200" y="1275577"/>
            <a:ext cx="614100" cy="0"/>
          </a:xfrm>
          <a:prstGeom prst="straightConnector1">
            <a:avLst/>
          </a:prstGeom>
          <a:noFill/>
          <a:ln w="19050" cap="flat" cmpd="sng">
            <a:solidFill>
              <a:schemeClr val="dk2"/>
            </a:solidFill>
            <a:prstDash val="lgDash"/>
            <a:round/>
            <a:headEnd type="none" w="sm" len="sm"/>
            <a:tailEnd type="none" w="sm" len="sm"/>
          </a:ln>
        </p:spPr>
      </p:cxnSp>
      <p:sp>
        <p:nvSpPr>
          <p:cNvPr id="26" name="Google Shape;26;p5"/>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7" name="Google Shape;27;p5"/>
          <p:cNvSpPr txBox="1">
            <a:spLocks noGrp="1"/>
          </p:cNvSpPr>
          <p:nvPr>
            <p:ph type="body" idx="1"/>
          </p:nvPr>
        </p:nvSpPr>
        <p:spPr>
          <a:xfrm>
            <a:off x="311700" y="1468825"/>
            <a:ext cx="3999900" cy="3099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body" idx="2"/>
          </p:nvPr>
        </p:nvSpPr>
        <p:spPr>
          <a:xfrm>
            <a:off x="4832400" y="1468825"/>
            <a:ext cx="3999900" cy="3099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2"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cxnSp>
        <p:nvCxnSpPr>
          <p:cNvPr id="34" name="Google Shape;34;p7"/>
          <p:cNvCxnSpPr/>
          <p:nvPr/>
        </p:nvCxnSpPr>
        <p:spPr>
          <a:xfrm>
            <a:off x="418675" y="1457787"/>
            <a:ext cx="614100" cy="0"/>
          </a:xfrm>
          <a:prstGeom prst="straightConnector1">
            <a:avLst/>
          </a:prstGeom>
          <a:noFill/>
          <a:ln w="19050" cap="flat" cmpd="sng">
            <a:solidFill>
              <a:schemeClr val="dk2"/>
            </a:solidFill>
            <a:prstDash val="lgDash"/>
            <a:round/>
            <a:headEnd type="none" w="sm" len="sm"/>
            <a:tailEnd type="none" w="sm" len="sm"/>
          </a:ln>
        </p:spPr>
      </p:cxnSp>
      <p:sp>
        <p:nvSpPr>
          <p:cNvPr id="35" name="Google Shape;35;p7"/>
          <p:cNvSpPr txBox="1">
            <a:spLocks noGrp="1"/>
          </p:cNvSpPr>
          <p:nvPr>
            <p:ph type="title"/>
          </p:nvPr>
        </p:nvSpPr>
        <p:spPr>
          <a:xfrm>
            <a:off x="311700" y="6318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6" name="Google Shape;36;p7"/>
          <p:cNvSpPr txBox="1">
            <a:spLocks noGrp="1"/>
          </p:cNvSpPr>
          <p:nvPr>
            <p:ph type="body" idx="1"/>
          </p:nvPr>
        </p:nvSpPr>
        <p:spPr>
          <a:xfrm>
            <a:off x="311700" y="1618204"/>
            <a:ext cx="2808000" cy="29508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7" name="Google Shape;37;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8"/>
        <p:cNvGrpSpPr/>
        <p:nvPr/>
      </p:nvGrpSpPr>
      <p:grpSpPr>
        <a:xfrm>
          <a:off x="0" y="0"/>
          <a:ext cx="0" cy="0"/>
          <a:chOff x="0" y="0"/>
          <a:chExt cx="0" cy="0"/>
        </a:xfrm>
      </p:grpSpPr>
      <p:sp>
        <p:nvSpPr>
          <p:cNvPr id="39" name="Google Shape;39;p8"/>
          <p:cNvSpPr txBox="1">
            <a:spLocks noGrp="1"/>
          </p:cNvSpPr>
          <p:nvPr>
            <p:ph type="title"/>
          </p:nvPr>
        </p:nvSpPr>
        <p:spPr>
          <a:xfrm>
            <a:off x="490250" y="528900"/>
            <a:ext cx="5678100" cy="40857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5400"/>
              <a:buNone/>
              <a:defRPr sz="5400">
                <a:solidFill>
                  <a:schemeClr val="lt1"/>
                </a:solidFill>
              </a:defRPr>
            </a:lvl1pPr>
            <a:lvl2pPr lvl="1">
              <a:spcBef>
                <a:spcPts val="0"/>
              </a:spcBef>
              <a:spcAft>
                <a:spcPts val="0"/>
              </a:spcAft>
              <a:buClr>
                <a:schemeClr val="lt1"/>
              </a:buClr>
              <a:buSzPts val="5400"/>
              <a:buNone/>
              <a:defRPr sz="5400">
                <a:solidFill>
                  <a:schemeClr val="lt1"/>
                </a:solidFill>
              </a:defRPr>
            </a:lvl2pPr>
            <a:lvl3pPr lvl="2">
              <a:spcBef>
                <a:spcPts val="0"/>
              </a:spcBef>
              <a:spcAft>
                <a:spcPts val="0"/>
              </a:spcAft>
              <a:buClr>
                <a:schemeClr val="lt1"/>
              </a:buClr>
              <a:buSzPts val="5400"/>
              <a:buNone/>
              <a:defRPr sz="5400">
                <a:solidFill>
                  <a:schemeClr val="lt1"/>
                </a:solidFill>
              </a:defRPr>
            </a:lvl3pPr>
            <a:lvl4pPr lvl="3">
              <a:spcBef>
                <a:spcPts val="0"/>
              </a:spcBef>
              <a:spcAft>
                <a:spcPts val="0"/>
              </a:spcAft>
              <a:buClr>
                <a:schemeClr val="lt1"/>
              </a:buClr>
              <a:buSzPts val="5400"/>
              <a:buNone/>
              <a:defRPr sz="5400">
                <a:solidFill>
                  <a:schemeClr val="lt1"/>
                </a:solidFill>
              </a:defRPr>
            </a:lvl4pPr>
            <a:lvl5pPr lvl="4">
              <a:spcBef>
                <a:spcPts val="0"/>
              </a:spcBef>
              <a:spcAft>
                <a:spcPts val="0"/>
              </a:spcAft>
              <a:buClr>
                <a:schemeClr val="lt1"/>
              </a:buClr>
              <a:buSzPts val="5400"/>
              <a:buNone/>
              <a:defRPr sz="5400">
                <a:solidFill>
                  <a:schemeClr val="lt1"/>
                </a:solidFill>
              </a:defRPr>
            </a:lvl5pPr>
            <a:lvl6pPr lvl="5">
              <a:spcBef>
                <a:spcPts val="0"/>
              </a:spcBef>
              <a:spcAft>
                <a:spcPts val="0"/>
              </a:spcAft>
              <a:buClr>
                <a:schemeClr val="lt1"/>
              </a:buClr>
              <a:buSzPts val="5400"/>
              <a:buNone/>
              <a:defRPr sz="5400">
                <a:solidFill>
                  <a:schemeClr val="lt1"/>
                </a:solidFill>
              </a:defRPr>
            </a:lvl6pPr>
            <a:lvl7pPr lvl="6">
              <a:spcBef>
                <a:spcPts val="0"/>
              </a:spcBef>
              <a:spcAft>
                <a:spcPts val="0"/>
              </a:spcAft>
              <a:buClr>
                <a:schemeClr val="lt1"/>
              </a:buClr>
              <a:buSzPts val="5400"/>
              <a:buNone/>
              <a:defRPr sz="5400">
                <a:solidFill>
                  <a:schemeClr val="lt1"/>
                </a:solidFill>
              </a:defRPr>
            </a:lvl7pPr>
            <a:lvl8pPr lvl="7">
              <a:spcBef>
                <a:spcPts val="0"/>
              </a:spcBef>
              <a:spcAft>
                <a:spcPts val="0"/>
              </a:spcAft>
              <a:buClr>
                <a:schemeClr val="lt1"/>
              </a:buClr>
              <a:buSzPts val="5400"/>
              <a:buNone/>
              <a:defRPr sz="5400">
                <a:solidFill>
                  <a:schemeClr val="lt1"/>
                </a:solidFill>
              </a:defRPr>
            </a:lvl8pPr>
            <a:lvl9pPr lvl="8">
              <a:spcBef>
                <a:spcPts val="0"/>
              </a:spcBef>
              <a:spcAft>
                <a:spcPts val="0"/>
              </a:spcAft>
              <a:buClr>
                <a:schemeClr val="lt1"/>
              </a:buClr>
              <a:buSzPts val="5400"/>
              <a:buNone/>
              <a:defRPr sz="5400">
                <a:solidFill>
                  <a:schemeClr val="lt1"/>
                </a:solidFill>
              </a:defRPr>
            </a:lvl9pPr>
          </a:lstStyle>
          <a:p>
            <a:endParaRPr/>
          </a:p>
        </p:txBody>
      </p:sp>
      <p:sp>
        <p:nvSpPr>
          <p:cNvPr id="40" name="Google Shape;4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accent4"/>
        </a:solidFill>
        <a:effectLst/>
      </p:bgPr>
    </p:bg>
    <p:spTree>
      <p:nvGrpSpPr>
        <p:cNvPr id="1" name="Shape 41"/>
        <p:cNvGrpSpPr/>
        <p:nvPr/>
      </p:nvGrpSpPr>
      <p:grpSpPr>
        <a:xfrm>
          <a:off x="0" y="0"/>
          <a:ext cx="0" cy="0"/>
          <a:chOff x="0" y="0"/>
          <a:chExt cx="0" cy="0"/>
        </a:xfrm>
      </p:grpSpPr>
      <p:sp>
        <p:nvSpPr>
          <p:cNvPr id="42" name="Google Shape;42;p9"/>
          <p:cNvSpPr/>
          <p:nvPr/>
        </p:nvSpPr>
        <p:spPr>
          <a:xfrm>
            <a:off x="4572000" y="0"/>
            <a:ext cx="4572000" cy="5143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9"/>
          <p:cNvSpPr txBox="1">
            <a:spLocks noGrp="1"/>
          </p:cNvSpPr>
          <p:nvPr>
            <p:ph type="title"/>
          </p:nvPr>
        </p:nvSpPr>
        <p:spPr>
          <a:xfrm>
            <a:off x="265500" y="1078750"/>
            <a:ext cx="4045200" cy="17892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1"/>
              </a:buClr>
              <a:buSzPts val="4600"/>
              <a:buNone/>
              <a:defRPr sz="4600">
                <a:solidFill>
                  <a:schemeClr val="lt1"/>
                </a:solidFill>
              </a:defRPr>
            </a:lvl1pPr>
            <a:lvl2pPr lvl="1" algn="ctr">
              <a:spcBef>
                <a:spcPts val="0"/>
              </a:spcBef>
              <a:spcAft>
                <a:spcPts val="0"/>
              </a:spcAft>
              <a:buClr>
                <a:schemeClr val="lt1"/>
              </a:buClr>
              <a:buSzPts val="4600"/>
              <a:buNone/>
              <a:defRPr sz="4600">
                <a:solidFill>
                  <a:schemeClr val="lt1"/>
                </a:solidFill>
              </a:defRPr>
            </a:lvl2pPr>
            <a:lvl3pPr lvl="2" algn="ctr">
              <a:spcBef>
                <a:spcPts val="0"/>
              </a:spcBef>
              <a:spcAft>
                <a:spcPts val="0"/>
              </a:spcAft>
              <a:buClr>
                <a:schemeClr val="lt1"/>
              </a:buClr>
              <a:buSzPts val="4600"/>
              <a:buNone/>
              <a:defRPr sz="4600">
                <a:solidFill>
                  <a:schemeClr val="lt1"/>
                </a:solidFill>
              </a:defRPr>
            </a:lvl3pPr>
            <a:lvl4pPr lvl="3" algn="ctr">
              <a:spcBef>
                <a:spcPts val="0"/>
              </a:spcBef>
              <a:spcAft>
                <a:spcPts val="0"/>
              </a:spcAft>
              <a:buClr>
                <a:schemeClr val="lt1"/>
              </a:buClr>
              <a:buSzPts val="4600"/>
              <a:buNone/>
              <a:defRPr sz="4600">
                <a:solidFill>
                  <a:schemeClr val="lt1"/>
                </a:solidFill>
              </a:defRPr>
            </a:lvl4pPr>
            <a:lvl5pPr lvl="4" algn="ctr">
              <a:spcBef>
                <a:spcPts val="0"/>
              </a:spcBef>
              <a:spcAft>
                <a:spcPts val="0"/>
              </a:spcAft>
              <a:buClr>
                <a:schemeClr val="lt1"/>
              </a:buClr>
              <a:buSzPts val="4600"/>
              <a:buNone/>
              <a:defRPr sz="4600">
                <a:solidFill>
                  <a:schemeClr val="lt1"/>
                </a:solidFill>
              </a:defRPr>
            </a:lvl5pPr>
            <a:lvl6pPr lvl="5" algn="ctr">
              <a:spcBef>
                <a:spcPts val="0"/>
              </a:spcBef>
              <a:spcAft>
                <a:spcPts val="0"/>
              </a:spcAft>
              <a:buClr>
                <a:schemeClr val="lt1"/>
              </a:buClr>
              <a:buSzPts val="4600"/>
              <a:buNone/>
              <a:defRPr sz="4600">
                <a:solidFill>
                  <a:schemeClr val="lt1"/>
                </a:solidFill>
              </a:defRPr>
            </a:lvl6pPr>
            <a:lvl7pPr lvl="6" algn="ctr">
              <a:spcBef>
                <a:spcPts val="0"/>
              </a:spcBef>
              <a:spcAft>
                <a:spcPts val="0"/>
              </a:spcAft>
              <a:buClr>
                <a:schemeClr val="lt1"/>
              </a:buClr>
              <a:buSzPts val="4600"/>
              <a:buNone/>
              <a:defRPr sz="4600">
                <a:solidFill>
                  <a:schemeClr val="lt1"/>
                </a:solidFill>
              </a:defRPr>
            </a:lvl7pPr>
            <a:lvl8pPr lvl="7" algn="ctr">
              <a:spcBef>
                <a:spcPts val="0"/>
              </a:spcBef>
              <a:spcAft>
                <a:spcPts val="0"/>
              </a:spcAft>
              <a:buClr>
                <a:schemeClr val="lt1"/>
              </a:buClr>
              <a:buSzPts val="4600"/>
              <a:buNone/>
              <a:defRPr sz="4600">
                <a:solidFill>
                  <a:schemeClr val="lt1"/>
                </a:solidFill>
              </a:defRPr>
            </a:lvl8pPr>
            <a:lvl9pPr lvl="8" algn="ctr">
              <a:spcBef>
                <a:spcPts val="0"/>
              </a:spcBef>
              <a:spcAft>
                <a:spcPts val="0"/>
              </a:spcAft>
              <a:buClr>
                <a:schemeClr val="lt1"/>
              </a:buClr>
              <a:buSzPts val="4600"/>
              <a:buNone/>
              <a:defRPr sz="4600">
                <a:solidFill>
                  <a:schemeClr val="lt1"/>
                </a:solidFill>
              </a:defRPr>
            </a:lvl9pPr>
          </a:lstStyle>
          <a:p>
            <a:endParaRPr/>
          </a:p>
        </p:txBody>
      </p:sp>
      <p:sp>
        <p:nvSpPr>
          <p:cNvPr id="44" name="Google Shape;44;p9"/>
          <p:cNvSpPr txBox="1">
            <a:spLocks noGrp="1"/>
          </p:cNvSpPr>
          <p:nvPr>
            <p:ph type="subTitle" idx="1"/>
          </p:nvPr>
        </p:nvSpPr>
        <p:spPr>
          <a:xfrm>
            <a:off x="265500" y="29214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lt1"/>
              </a:buClr>
              <a:buSzPts val="1900"/>
              <a:buNone/>
              <a:defRPr sz="1900">
                <a:solidFill>
                  <a:schemeClr val="lt1"/>
                </a:solidFill>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a:endParaRPr/>
          </a:p>
        </p:txBody>
      </p:sp>
      <p:sp>
        <p:nvSpPr>
          <p:cNvPr id="45" name="Google Shape;45;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6" name="Google Shape;46;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7"/>
        <p:cNvGrpSpPr/>
        <p:nvPr/>
      </p:nvGrpSpPr>
      <p:grpSpPr>
        <a:xfrm>
          <a:off x="0" y="0"/>
          <a:ext cx="0" cy="0"/>
          <a:chOff x="0" y="0"/>
          <a:chExt cx="0" cy="0"/>
        </a:xfrm>
      </p:grpSpPr>
      <p:sp>
        <p:nvSpPr>
          <p:cNvPr id="48" name="Google Shape;48;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100"/>
              <a:buFont typeface="Oswald"/>
              <a:buNone/>
              <a:defRPr sz="2100">
                <a:latin typeface="Oswald"/>
                <a:ea typeface="Oswald"/>
                <a:cs typeface="Oswald"/>
                <a:sym typeface="Oswald"/>
              </a:defRPr>
            </a:lvl1pPr>
          </a:lstStyle>
          <a:p>
            <a:endParaRPr/>
          </a:p>
        </p:txBody>
      </p:sp>
      <p:sp>
        <p:nvSpPr>
          <p:cNvPr id="49" name="Google Shape;49;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dern-writer">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72500"/>
            <a:ext cx="8520600" cy="7335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468825"/>
            <a:ext cx="8520600" cy="30999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Source Code Pro"/>
                <a:ea typeface="Source Code Pro"/>
                <a:cs typeface="Source Code Pro"/>
                <a:sym typeface="Source Code Pro"/>
              </a:defRPr>
            </a:lvl1pPr>
            <a:lvl2pPr lvl="1" algn="r">
              <a:buNone/>
              <a:defRPr sz="1000">
                <a:solidFill>
                  <a:schemeClr val="dk2"/>
                </a:solidFill>
                <a:latin typeface="Source Code Pro"/>
                <a:ea typeface="Source Code Pro"/>
                <a:cs typeface="Source Code Pro"/>
                <a:sym typeface="Source Code Pro"/>
              </a:defRPr>
            </a:lvl2pPr>
            <a:lvl3pPr lvl="2" algn="r">
              <a:buNone/>
              <a:defRPr sz="1000">
                <a:solidFill>
                  <a:schemeClr val="dk2"/>
                </a:solidFill>
                <a:latin typeface="Source Code Pro"/>
                <a:ea typeface="Source Code Pro"/>
                <a:cs typeface="Source Code Pro"/>
                <a:sym typeface="Source Code Pro"/>
              </a:defRPr>
            </a:lvl3pPr>
            <a:lvl4pPr lvl="3" algn="r">
              <a:buNone/>
              <a:defRPr sz="1000">
                <a:solidFill>
                  <a:schemeClr val="dk2"/>
                </a:solidFill>
                <a:latin typeface="Source Code Pro"/>
                <a:ea typeface="Source Code Pro"/>
                <a:cs typeface="Source Code Pro"/>
                <a:sym typeface="Source Code Pro"/>
              </a:defRPr>
            </a:lvl4pPr>
            <a:lvl5pPr lvl="4" algn="r">
              <a:buNone/>
              <a:defRPr sz="1000">
                <a:solidFill>
                  <a:schemeClr val="dk2"/>
                </a:solidFill>
                <a:latin typeface="Source Code Pro"/>
                <a:ea typeface="Source Code Pro"/>
                <a:cs typeface="Source Code Pro"/>
                <a:sym typeface="Source Code Pro"/>
              </a:defRPr>
            </a:lvl5pPr>
            <a:lvl6pPr lvl="5" algn="r">
              <a:buNone/>
              <a:defRPr sz="1000">
                <a:solidFill>
                  <a:schemeClr val="dk2"/>
                </a:solidFill>
                <a:latin typeface="Source Code Pro"/>
                <a:ea typeface="Source Code Pro"/>
                <a:cs typeface="Source Code Pro"/>
                <a:sym typeface="Source Code Pro"/>
              </a:defRPr>
            </a:lvl6pPr>
            <a:lvl7pPr lvl="6" algn="r">
              <a:buNone/>
              <a:defRPr sz="1000">
                <a:solidFill>
                  <a:schemeClr val="dk2"/>
                </a:solidFill>
                <a:latin typeface="Source Code Pro"/>
                <a:ea typeface="Source Code Pro"/>
                <a:cs typeface="Source Code Pro"/>
                <a:sym typeface="Source Code Pro"/>
              </a:defRPr>
            </a:lvl7pPr>
            <a:lvl8pPr lvl="7" algn="r">
              <a:buNone/>
              <a:defRPr sz="1000">
                <a:solidFill>
                  <a:schemeClr val="dk2"/>
                </a:solidFill>
                <a:latin typeface="Source Code Pro"/>
                <a:ea typeface="Source Code Pro"/>
                <a:cs typeface="Source Code Pro"/>
                <a:sym typeface="Source Code Pro"/>
              </a:defRPr>
            </a:lvl8pPr>
            <a:lvl9pPr lvl="8" algn="r">
              <a:buNone/>
              <a:defRPr sz="1000">
                <a:solidFill>
                  <a:schemeClr val="dk2"/>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3"/>
          <p:cNvSpPr txBox="1">
            <a:spLocks noGrp="1"/>
          </p:cNvSpPr>
          <p:nvPr>
            <p:ph type="ctrTitle"/>
          </p:nvPr>
        </p:nvSpPr>
        <p:spPr>
          <a:xfrm>
            <a:off x="411175" y="644300"/>
            <a:ext cx="8282400" cy="2109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[INSERT PROJECT TITLE]</a:t>
            </a:r>
            <a:endParaRPr/>
          </a:p>
        </p:txBody>
      </p:sp>
      <p:sp>
        <p:nvSpPr>
          <p:cNvPr id="62" name="Google Shape;62;p13"/>
          <p:cNvSpPr txBox="1">
            <a:spLocks noGrp="1"/>
          </p:cNvSpPr>
          <p:nvPr>
            <p:ph type="subTitle" idx="1"/>
          </p:nvPr>
        </p:nvSpPr>
        <p:spPr>
          <a:xfrm>
            <a:off x="411175" y="3398250"/>
            <a:ext cx="8282400" cy="1260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Creating a Better Tomorrow</a:t>
            </a:r>
            <a:endParaRPr dirty="0"/>
          </a:p>
          <a:p>
            <a:pPr marL="0" lvl="0" indent="0" algn="ctr" rtl="0">
              <a:spcBef>
                <a:spcPts val="0"/>
              </a:spcBef>
              <a:spcAft>
                <a:spcPts val="0"/>
              </a:spcAft>
              <a:buNone/>
            </a:pPr>
            <a:r>
              <a:rPr lang="en" sz="1800" dirty="0"/>
              <a:t>[INSERT PRESENTERS’ NAMES]</a:t>
            </a:r>
            <a:endParaRPr sz="1800" dirty="0"/>
          </a:p>
          <a:p>
            <a:pPr marL="0" lvl="0" indent="0" algn="ctr" rtl="0">
              <a:spcBef>
                <a:spcPts val="0"/>
              </a:spcBef>
              <a:spcAft>
                <a:spcPts val="0"/>
              </a:spcAft>
              <a:buNone/>
            </a:pPr>
            <a:r>
              <a:rPr lang="en" sz="1800" i="1" dirty="0"/>
              <a:t>(Make a copy of this template to create your presentation. Replace the text explaining what content to include with </a:t>
            </a:r>
            <a:r>
              <a:rPr lang="en" sz="1800" i="1"/>
              <a:t>your work.)</a:t>
            </a:r>
            <a:endParaRPr sz="18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4"/>
          <p:cNvSpPr txBox="1">
            <a:spLocks noGrp="1"/>
          </p:cNvSpPr>
          <p:nvPr>
            <p:ph type="title"/>
          </p:nvPr>
        </p:nvSpPr>
        <p:spPr>
          <a:xfrm>
            <a:off x="430800" y="1889700"/>
            <a:ext cx="8282400" cy="1516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THE ISSUE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[ISSUE TITLE]</a:t>
            </a:r>
            <a:endParaRPr/>
          </a:p>
        </p:txBody>
      </p:sp>
      <p:sp>
        <p:nvSpPr>
          <p:cNvPr id="73" name="Google Shape;73;p15"/>
          <p:cNvSpPr txBox="1">
            <a:spLocks noGrp="1"/>
          </p:cNvSpPr>
          <p:nvPr>
            <p:ph type="body" idx="1"/>
          </p:nvPr>
        </p:nvSpPr>
        <p:spPr>
          <a:xfrm>
            <a:off x="311700" y="1468825"/>
            <a:ext cx="3999900" cy="3099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800" dirty="0"/>
              <a:t>[Summary of the issue; why the problem persists; how it connects to the theory of the Tragedy of the Commons. </a:t>
            </a:r>
            <a:r>
              <a:rPr lang="en" sz="1800" dirty="0">
                <a:highlight>
                  <a:srgbClr val="FFFF00"/>
                </a:highlight>
              </a:rPr>
              <a:t>This section will probably require 2-4 slides.</a:t>
            </a:r>
            <a:r>
              <a:rPr lang="en" sz="1800" dirty="0"/>
              <a:t>]</a:t>
            </a:r>
            <a:endParaRPr dirty="0"/>
          </a:p>
        </p:txBody>
      </p:sp>
      <p:sp>
        <p:nvSpPr>
          <p:cNvPr id="74" name="Google Shape;74;p15"/>
          <p:cNvSpPr txBox="1">
            <a:spLocks noGrp="1"/>
          </p:cNvSpPr>
          <p:nvPr>
            <p:ph type="body" idx="2"/>
          </p:nvPr>
        </p:nvSpPr>
        <p:spPr>
          <a:xfrm>
            <a:off x="4832400" y="1468825"/>
            <a:ext cx="3999900" cy="3099900"/>
          </a:xfrm>
          <a:prstGeom prst="rect">
            <a:avLst/>
          </a:prstGeom>
        </p:spPr>
        <p:txBody>
          <a:bodyPr spcFirstLastPara="1" wrap="square" lIns="91425" tIns="91425" rIns="91425" bIns="91425" anchor="ctr" anchorCtr="0">
            <a:noAutofit/>
          </a:bodyPr>
          <a:lstStyle/>
          <a:p>
            <a:pPr marL="0" lvl="0" indent="0" algn="ctr" rtl="0">
              <a:spcBef>
                <a:spcPts val="0"/>
              </a:spcBef>
              <a:spcAft>
                <a:spcPts val="1600"/>
              </a:spcAft>
              <a:buNone/>
            </a:pPr>
            <a:r>
              <a:rPr lang="en" b="1" dirty="0"/>
              <a:t>IMAGE that represents your issue</a:t>
            </a:r>
            <a:endParaRPr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Stakeholders</a:t>
            </a:r>
            <a:endParaRPr dirty="0"/>
          </a:p>
        </p:txBody>
      </p:sp>
      <p:sp>
        <p:nvSpPr>
          <p:cNvPr id="80" name="Google Shape;80;p16"/>
          <p:cNvSpPr txBox="1">
            <a:spLocks noGrp="1"/>
          </p:cNvSpPr>
          <p:nvPr>
            <p:ph type="body" idx="1"/>
          </p:nvPr>
        </p:nvSpPr>
        <p:spPr>
          <a:xfrm>
            <a:off x="311700" y="1468825"/>
            <a:ext cx="3999900" cy="3099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dirty="0"/>
              <a:t>Who/what benefits from the current system? </a:t>
            </a:r>
          </a:p>
          <a:p>
            <a:pPr marL="0" lvl="0" indent="0" algn="l" rtl="0">
              <a:spcBef>
                <a:spcPts val="0"/>
              </a:spcBef>
              <a:spcAft>
                <a:spcPts val="1600"/>
              </a:spcAft>
              <a:buNone/>
            </a:pPr>
            <a:r>
              <a:rPr lang="en" dirty="0"/>
              <a:t>What are the advantages of the current system? (Why is this the system that is used?)</a:t>
            </a:r>
            <a:endParaRPr dirty="0"/>
          </a:p>
        </p:txBody>
      </p:sp>
      <p:sp>
        <p:nvSpPr>
          <p:cNvPr id="81" name="Google Shape;81;p16"/>
          <p:cNvSpPr txBox="1">
            <a:spLocks noGrp="1"/>
          </p:cNvSpPr>
          <p:nvPr>
            <p:ph type="body" idx="2"/>
          </p:nvPr>
        </p:nvSpPr>
        <p:spPr>
          <a:xfrm>
            <a:off x="4832400" y="1468825"/>
            <a:ext cx="3999900" cy="3099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dirty="0"/>
              <a:t>Who/what is negatively impacted by the current system? </a:t>
            </a:r>
          </a:p>
          <a:p>
            <a:pPr marL="0" lvl="0" indent="0" algn="l" rtl="0">
              <a:spcBef>
                <a:spcPts val="0"/>
              </a:spcBef>
              <a:spcAft>
                <a:spcPts val="1600"/>
              </a:spcAft>
              <a:buNone/>
            </a:pPr>
            <a:r>
              <a:rPr lang="en" dirty="0"/>
              <a:t>What are the disadvantages of the current system? (Why should the system be changed?)</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7"/>
          <p:cNvSpPr txBox="1">
            <a:spLocks noGrp="1"/>
          </p:cNvSpPr>
          <p:nvPr>
            <p:ph type="title"/>
          </p:nvPr>
        </p:nvSpPr>
        <p:spPr>
          <a:xfrm>
            <a:off x="430800" y="1889700"/>
            <a:ext cx="8282400" cy="1516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PROPOSED SOLUTION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8"/>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 SOLUTION TITLE </a:t>
            </a:r>
            <a:r>
              <a:rPr lang="en" dirty="0">
                <a:highlight>
                  <a:srgbClr val="FFFF00"/>
                </a:highlight>
              </a:rPr>
              <a:t>or</a:t>
            </a:r>
            <a:r>
              <a:rPr lang="en" dirty="0"/>
              <a:t> EXPERIMENT TITLE]</a:t>
            </a:r>
            <a:endParaRPr dirty="0"/>
          </a:p>
        </p:txBody>
      </p:sp>
      <p:sp>
        <p:nvSpPr>
          <p:cNvPr id="92" name="Google Shape;92;p18"/>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dirty="0"/>
              <a:t>[Explain how the solution/s would work, implications for stakeholders and why you selected this solution. </a:t>
            </a:r>
            <a:r>
              <a:rPr lang="en" dirty="0">
                <a:highlight>
                  <a:srgbClr val="FFFF00"/>
                </a:highlight>
              </a:rPr>
              <a:t>This section will probably require 3-6 slides.</a:t>
            </a:r>
            <a:r>
              <a:rPr lang="en" dirty="0"/>
              <a:t>]</a:t>
            </a:r>
          </a:p>
          <a:p>
            <a:pPr marL="0" lvl="0" indent="0" algn="l" rtl="0">
              <a:spcBef>
                <a:spcPts val="0"/>
              </a:spcBef>
              <a:spcAft>
                <a:spcPts val="1600"/>
              </a:spcAft>
              <a:buNone/>
            </a:pPr>
            <a:r>
              <a:rPr lang="en" dirty="0"/>
              <a:t>OR</a:t>
            </a:r>
          </a:p>
          <a:p>
            <a:pPr marL="0" lvl="0" indent="0">
              <a:spcAft>
                <a:spcPts val="1600"/>
              </a:spcAft>
              <a:buNone/>
            </a:pPr>
            <a:r>
              <a:rPr lang="en" dirty="0"/>
              <a:t>[Explain how your experiment connects to your topic, and what you are hoping to learn. Describe your experiment, share the results, and give your conclusion based on the results. </a:t>
            </a:r>
            <a:r>
              <a:rPr lang="en" dirty="0">
                <a:highlight>
                  <a:srgbClr val="FFFF00"/>
                </a:highlight>
              </a:rPr>
              <a:t>This section will probably require 3-6 slides.</a:t>
            </a:r>
            <a:r>
              <a:rPr lang="en" dirty="0"/>
              <a:t>]</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9"/>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 LIMITATIONS AND QUESTIONS </a:t>
            </a:r>
            <a:r>
              <a:rPr lang="en" dirty="0">
                <a:highlight>
                  <a:srgbClr val="FFFF00"/>
                </a:highlight>
              </a:rPr>
              <a:t>or</a:t>
            </a:r>
            <a:r>
              <a:rPr lang="en" dirty="0"/>
              <a:t> NEXT STEPS]</a:t>
            </a:r>
            <a:endParaRPr dirty="0"/>
          </a:p>
        </p:txBody>
      </p:sp>
      <p:sp>
        <p:nvSpPr>
          <p:cNvPr id="98" name="Google Shape;98;p19"/>
          <p:cNvSpPr txBox="1">
            <a:spLocks noGrp="1"/>
          </p:cNvSpPr>
          <p:nvPr>
            <p:ph type="body" idx="1"/>
          </p:nvPr>
        </p:nvSpPr>
        <p:spPr>
          <a:xfrm>
            <a:off x="311700" y="1374821"/>
            <a:ext cx="8520600" cy="3504828"/>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dirty="0"/>
              <a:t>[Describe any groups or conditions that would not benefit from your proposed solution, or questions you have about it. What are other things that might need to be considered?] </a:t>
            </a:r>
          </a:p>
          <a:p>
            <a:pPr marL="0" lvl="0" indent="0" algn="l" rtl="0">
              <a:spcBef>
                <a:spcPts val="0"/>
              </a:spcBef>
              <a:spcAft>
                <a:spcPts val="1600"/>
              </a:spcAft>
              <a:buNone/>
            </a:pPr>
            <a:r>
              <a:rPr lang="en" dirty="0"/>
              <a:t>OR</a:t>
            </a:r>
          </a:p>
          <a:p>
            <a:pPr marL="0" lvl="0" indent="0" algn="l" rtl="0">
              <a:spcBef>
                <a:spcPts val="0"/>
              </a:spcBef>
              <a:spcAft>
                <a:spcPts val="1600"/>
              </a:spcAft>
              <a:buNone/>
            </a:pPr>
            <a:r>
              <a:rPr lang="en" dirty="0"/>
              <a:t>[Describe what would be the logical next experiment (even if it is beyond your ability as a 6</a:t>
            </a:r>
            <a:r>
              <a:rPr lang="en" baseline="30000" dirty="0"/>
              <a:t>th</a:t>
            </a:r>
            <a:r>
              <a:rPr lang="en" dirty="0"/>
              <a:t> grader) in order to understand what type of solution is needed for you issue. Based on both your experiment and the planned experiment, are there any groups or conditions that are not represented by your experiment?]</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60977-7781-2746-BB83-ED8686F26677}"/>
              </a:ext>
            </a:extLst>
          </p:cNvPr>
          <p:cNvSpPr>
            <a:spLocks noGrp="1"/>
          </p:cNvSpPr>
          <p:nvPr>
            <p:ph type="title"/>
          </p:nvPr>
        </p:nvSpPr>
        <p:spPr/>
        <p:txBody>
          <a:bodyPr/>
          <a:lstStyle/>
          <a:p>
            <a:r>
              <a:rPr lang="en-US" dirty="0"/>
              <a:t>SOURCES</a:t>
            </a:r>
          </a:p>
        </p:txBody>
      </p:sp>
      <p:sp>
        <p:nvSpPr>
          <p:cNvPr id="3" name="Text Placeholder 2">
            <a:extLst>
              <a:ext uri="{FF2B5EF4-FFF2-40B4-BE49-F238E27FC236}">
                <a16:creationId xmlns:a16="http://schemas.microsoft.com/office/drawing/2014/main" id="{28C0C2AE-07DA-A741-80A9-75884DE8747E}"/>
              </a:ext>
            </a:extLst>
          </p:cNvPr>
          <p:cNvSpPr>
            <a:spLocks noGrp="1"/>
          </p:cNvSpPr>
          <p:nvPr>
            <p:ph type="body" idx="1"/>
          </p:nvPr>
        </p:nvSpPr>
        <p:spPr/>
        <p:txBody>
          <a:bodyPr/>
          <a:lstStyle/>
          <a:p>
            <a:r>
              <a:rPr lang="en-US" dirty="0"/>
              <a:t>[List the sources you used in this work]</a:t>
            </a:r>
          </a:p>
          <a:p>
            <a:endParaRPr lang="en-US" dirty="0"/>
          </a:p>
        </p:txBody>
      </p:sp>
    </p:spTree>
    <p:extLst>
      <p:ext uri="{BB962C8B-B14F-4D97-AF65-F5344CB8AC3E}">
        <p14:creationId xmlns:p14="http://schemas.microsoft.com/office/powerpoint/2010/main" val="3987291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214E5-1D56-DC41-B383-15711704F523}"/>
              </a:ext>
            </a:extLst>
          </p:cNvPr>
          <p:cNvSpPr>
            <a:spLocks noGrp="1"/>
          </p:cNvSpPr>
          <p:nvPr>
            <p:ph type="title"/>
          </p:nvPr>
        </p:nvSpPr>
        <p:spPr/>
        <p:txBody>
          <a:bodyPr/>
          <a:lstStyle/>
          <a:p>
            <a:r>
              <a:rPr lang="en-US" dirty="0"/>
              <a:t>ACKNOWLEDGEMENTS</a:t>
            </a:r>
          </a:p>
        </p:txBody>
      </p:sp>
      <p:sp>
        <p:nvSpPr>
          <p:cNvPr id="3" name="Text Placeholder 2">
            <a:extLst>
              <a:ext uri="{FF2B5EF4-FFF2-40B4-BE49-F238E27FC236}">
                <a16:creationId xmlns:a16="http://schemas.microsoft.com/office/drawing/2014/main" id="{DCD9E162-2C4C-BC4E-A540-C84F126B30C6}"/>
              </a:ext>
            </a:extLst>
          </p:cNvPr>
          <p:cNvSpPr>
            <a:spLocks noGrp="1"/>
          </p:cNvSpPr>
          <p:nvPr>
            <p:ph type="body" idx="1"/>
          </p:nvPr>
        </p:nvSpPr>
        <p:spPr/>
        <p:txBody>
          <a:bodyPr/>
          <a:lstStyle/>
          <a:p>
            <a:r>
              <a:rPr lang="en-US" dirty="0"/>
              <a:t>[List and thank anyone who has helped you/your group to complete this project (You do not need to include group members or Ms. Simmons, but you should include family members, classmates, and anyone else who helped you to complete this project.)]</a:t>
            </a:r>
          </a:p>
          <a:p>
            <a:endParaRPr lang="en-US" dirty="0"/>
          </a:p>
        </p:txBody>
      </p:sp>
    </p:spTree>
    <p:extLst>
      <p:ext uri="{BB962C8B-B14F-4D97-AF65-F5344CB8AC3E}">
        <p14:creationId xmlns:p14="http://schemas.microsoft.com/office/powerpoint/2010/main" val="890090896"/>
      </p:ext>
    </p:extLst>
  </p:cSld>
  <p:clrMapOvr>
    <a:masterClrMapping/>
  </p:clrMapOvr>
</p:sld>
</file>

<file path=ppt/theme/theme1.xml><?xml version="1.0" encoding="utf-8"?>
<a:theme xmlns:a="http://schemas.openxmlformats.org/drawingml/2006/main" name="Modern 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472</Words>
  <Application>Microsoft Macintosh PowerPoint</Application>
  <PresentationFormat>On-screen Show (16:9)</PresentationFormat>
  <Paragraphs>32</Paragraphs>
  <Slides>9</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Oswald</vt:lpstr>
      <vt:lpstr>Source Code Pro</vt:lpstr>
      <vt:lpstr>Modern Writer</vt:lpstr>
      <vt:lpstr>[INSERT PROJECT TITLE]</vt:lpstr>
      <vt:lpstr>THE ISSUE</vt:lpstr>
      <vt:lpstr>[ISSUE TITLE]</vt:lpstr>
      <vt:lpstr>Stakeholders</vt:lpstr>
      <vt:lpstr>PROPOSED SOLUTION</vt:lpstr>
      <vt:lpstr>[ SOLUTION TITLE or EXPERIMENT TITLE]</vt:lpstr>
      <vt:lpstr>[ LIMITATIONS AND QUESTIONS or NEXT STEPS]</vt:lpstr>
      <vt:lpstr>SOURCES</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PROJECT TITLE]</dc:title>
  <cp:lastModifiedBy>Microsoft Office User</cp:lastModifiedBy>
  <cp:revision>9</cp:revision>
  <dcterms:modified xsi:type="dcterms:W3CDTF">2020-05-04T06:25:48Z</dcterms:modified>
</cp:coreProperties>
</file>