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3" r:id="rId1"/>
  </p:sldMasterIdLst>
  <p:sldIdLst>
    <p:sldId id="256" r:id="rId2"/>
    <p:sldId id="259" r:id="rId3"/>
    <p:sldId id="27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  <a:srgbClr val="2F85B0"/>
    <a:srgbClr val="4FAD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95"/>
    <p:restoredTop sz="94656"/>
  </p:normalViewPr>
  <p:slideViewPr>
    <p:cSldViewPr snapToGrid="0" snapToObjects="1">
      <p:cViewPr varScale="1">
        <p:scale>
          <a:sx n="118" d="100"/>
          <a:sy n="118" d="100"/>
        </p:scale>
        <p:origin x="3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D238AB8-4581-2A48-A794-7D1C5336DB94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88C8753-B02F-3040-B8E5-35E09692EC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41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8AB8-4581-2A48-A794-7D1C5336DB94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8753-B02F-3040-B8E5-35E09692EC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3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D238AB8-4581-2A48-A794-7D1C5336DB94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88C8753-B02F-3040-B8E5-35E09692EC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4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8AB8-4581-2A48-A794-7D1C5336DB94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088C8753-B02F-3040-B8E5-35E09692EC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8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D238AB8-4581-2A48-A794-7D1C5336DB94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88C8753-B02F-3040-B8E5-35E09692EC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77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8AB8-4581-2A48-A794-7D1C5336DB94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8753-B02F-3040-B8E5-35E09692EC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3114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8AB8-4581-2A48-A794-7D1C5336DB94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8753-B02F-3040-B8E5-35E09692EC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1598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8AB8-4581-2A48-A794-7D1C5336DB94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8753-B02F-3040-B8E5-35E09692EC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5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8AB8-4581-2A48-A794-7D1C5336DB94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8753-B02F-3040-B8E5-35E09692EC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59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D238AB8-4581-2A48-A794-7D1C5336DB94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88C8753-B02F-3040-B8E5-35E09692EC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8864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8AB8-4581-2A48-A794-7D1C5336DB94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8753-B02F-3040-B8E5-35E09692EC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85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D238AB8-4581-2A48-A794-7D1C5336DB94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88C8753-B02F-3040-B8E5-35E09692EC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897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simmonsjl_ums/gzrw6u3g2s6x" TargetMode="External"/><Relationship Id="rId2" Type="http://schemas.openxmlformats.org/officeDocument/2006/relationships/hyperlink" Target="https://padlet.com/simmonsjl_ums/dd6qh1hioq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31FD4-23B8-DD46-AE6D-B2B16A548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389281"/>
          </a:xfrm>
        </p:spPr>
        <p:txBody>
          <a:bodyPr>
            <a:normAutofit/>
          </a:bodyPr>
          <a:lstStyle/>
          <a:p>
            <a:r>
              <a:rPr lang="en-US" sz="4000" dirty="0"/>
              <a:t>April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B7382-AF25-BA4B-A6AD-10135FA869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2409712"/>
            <a:ext cx="10993546" cy="590321"/>
          </a:xfrm>
        </p:spPr>
        <p:txBody>
          <a:bodyPr>
            <a:normAutofit/>
          </a:bodyPr>
          <a:lstStyle/>
          <a:p>
            <a:r>
              <a:rPr lang="en-US" sz="2000" dirty="0"/>
              <a:t>Agenda, mastery connect codes, and make-up work</a:t>
            </a:r>
          </a:p>
        </p:txBody>
      </p:sp>
    </p:spTree>
    <p:extLst>
      <p:ext uri="{BB962C8B-B14F-4D97-AF65-F5344CB8AC3E}">
        <p14:creationId xmlns:p14="http://schemas.microsoft.com/office/powerpoint/2010/main" val="1323372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69546-F31D-9640-BBB0-9A6165EF5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 3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28ED5-71AB-9A46-B334-6D3FC9E24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22312"/>
            <a:ext cx="11029615" cy="4674432"/>
          </a:xfrm>
        </p:spPr>
        <p:txBody>
          <a:bodyPr>
            <a:normAutofit/>
          </a:bodyPr>
          <a:lstStyle/>
          <a:p>
            <a:r>
              <a:rPr lang="en-US" dirty="0"/>
              <a:t>Please </a:t>
            </a:r>
            <a:r>
              <a:rPr lang="en-US" dirty="0">
                <a:highlight>
                  <a:srgbClr val="FFFF00"/>
                </a:highlight>
              </a:rPr>
              <a:t>check the Announcements and Notes columns of the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Science Padlet </a:t>
            </a:r>
            <a:r>
              <a:rPr lang="en-US" dirty="0">
                <a:highlight>
                  <a:srgbClr val="FFFF00"/>
                </a:highlight>
              </a:rPr>
              <a:t>every day</a:t>
            </a:r>
            <a:r>
              <a:rPr lang="en-US" dirty="0"/>
              <a:t>. This is critical to your success during remote learning. Also, </a:t>
            </a:r>
            <a:r>
              <a:rPr lang="en-US" dirty="0">
                <a:highlight>
                  <a:srgbClr val="FFFF00"/>
                </a:highlight>
              </a:rPr>
              <a:t>note that there are 2 science Padlets</a:t>
            </a:r>
            <a:r>
              <a:rPr lang="en-US" dirty="0"/>
              <a:t>. Both links are given on slide 3.</a:t>
            </a:r>
          </a:p>
          <a:p>
            <a:endParaRPr lang="en-US" sz="1100" dirty="0"/>
          </a:p>
          <a:p>
            <a:r>
              <a:rPr lang="en-US" dirty="0"/>
              <a:t>Today you have mastery connect, and then it is catch-up day. The mastery connect codes are:</a:t>
            </a: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r>
              <a:rPr lang="en-US" dirty="0"/>
              <a:t>		First period: 		843039</a:t>
            </a: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r>
              <a:rPr lang="en-US" dirty="0"/>
              <a:t>		Second period:	676341</a:t>
            </a: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r>
              <a:rPr lang="en-US" dirty="0"/>
              <a:t>		Third period:		941747</a:t>
            </a: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r>
              <a:rPr lang="en-US" dirty="0"/>
              <a:t>		Fourth period:		445063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sz="1100" dirty="0"/>
          </a:p>
          <a:p>
            <a:r>
              <a:rPr lang="en-US" dirty="0"/>
              <a:t>The Best Climate Debates begin on Monday. Check the schedule (posted on the Science Padlet and also on the class website) to find your time.</a:t>
            </a:r>
          </a:p>
          <a:p>
            <a:endParaRPr lang="en-US" sz="1100" dirty="0"/>
          </a:p>
          <a:p>
            <a:r>
              <a:rPr lang="en-US" dirty="0"/>
              <a:t>There is an optional ZOOM session today at 10:30. You are NOT required to attend, but you are encouraged to if you have questions or want feedback.</a:t>
            </a:r>
          </a:p>
        </p:txBody>
      </p:sp>
    </p:spTree>
    <p:extLst>
      <p:ext uri="{BB962C8B-B14F-4D97-AF65-F5344CB8AC3E}">
        <p14:creationId xmlns:p14="http://schemas.microsoft.com/office/powerpoint/2010/main" val="306003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F45B0-A730-8242-ABF3-76F9716F3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 3 Make-up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2E862-6E8F-CE41-92A7-1D608174A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2961549"/>
          </a:xfrm>
        </p:spPr>
        <p:txBody>
          <a:bodyPr>
            <a:normAutofit/>
          </a:bodyPr>
          <a:lstStyle/>
          <a:p>
            <a:r>
              <a:rPr lang="en-US" dirty="0"/>
              <a:t>Your 2 minute statement should have been submitted yesterday. You may still submit it to the </a:t>
            </a:r>
            <a:r>
              <a:rPr lang="en-US" dirty="0">
                <a:solidFill>
                  <a:srgbClr val="FF40FF"/>
                </a:solidFill>
              </a:rPr>
              <a:t>Remote Science Class Padlet</a:t>
            </a:r>
            <a:r>
              <a:rPr lang="en-US" dirty="0"/>
              <a:t> today: </a:t>
            </a:r>
            <a:r>
              <a:rPr lang="en-US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https://padlet.com/simmonsjl_ums/dd6qh1hioq2</a:t>
            </a:r>
            <a:r>
              <a:rPr lang="en-US" dirty="0">
                <a:solidFill>
                  <a:schemeClr val="accent1"/>
                </a:solidFill>
              </a:rPr>
              <a:t>     </a:t>
            </a:r>
            <a:r>
              <a:rPr lang="en-US" dirty="0"/>
              <a:t>I will be contacting parents for the students that do not have it submitted today by 5:00 pm. </a:t>
            </a:r>
            <a:r>
              <a:rPr lang="en-US" dirty="0">
                <a:highlight>
                  <a:srgbClr val="FFFF00"/>
                </a:highlight>
              </a:rPr>
              <a:t>Debates begin on Monday.</a:t>
            </a:r>
          </a:p>
          <a:p>
            <a:endParaRPr lang="en-US" sz="1200" dirty="0">
              <a:solidFill>
                <a:schemeClr val="accent1"/>
              </a:solidFill>
              <a:highlight>
                <a:srgbClr val="FFFF00"/>
              </a:highlight>
            </a:endParaRPr>
          </a:p>
          <a:p>
            <a:r>
              <a:rPr lang="en-US" dirty="0"/>
              <a:t>The planning page (page 1) of the Debate Reflection was due March 31. It should be submitted to the </a:t>
            </a:r>
            <a:r>
              <a:rPr lang="en-US" dirty="0">
                <a:solidFill>
                  <a:srgbClr val="FF0000"/>
                </a:solidFill>
              </a:rPr>
              <a:t>Science Padlet: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https://padlet.com/simmonsjl_ums/gzrw6u3g2s6x</a:t>
            </a:r>
            <a:r>
              <a:rPr lang="en-US" dirty="0">
                <a:solidFill>
                  <a:schemeClr val="accent1"/>
                </a:solidFill>
              </a:rPr>
              <a:t>   </a:t>
            </a:r>
            <a:r>
              <a:rPr lang="en-US" dirty="0"/>
              <a:t> (It is short!)</a:t>
            </a:r>
          </a:p>
          <a:p>
            <a:endParaRPr lang="en-US" sz="1300" dirty="0"/>
          </a:p>
          <a:p>
            <a:r>
              <a:rPr lang="en-US" dirty="0"/>
              <a:t>Complete any IXL modules that you are missing. There are 5 that have been assigned. They are under the unit labeled DD. Weather. You should complete the starred modules. </a:t>
            </a:r>
          </a:p>
        </p:txBody>
      </p:sp>
    </p:spTree>
    <p:extLst>
      <p:ext uri="{BB962C8B-B14F-4D97-AF65-F5344CB8AC3E}">
        <p14:creationId xmlns:p14="http://schemas.microsoft.com/office/powerpoint/2010/main" val="347145036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9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1823B0"/>
      </a:accent1>
      <a:accent2>
        <a:srgbClr val="1BACDF"/>
      </a:accent2>
      <a:accent3>
        <a:srgbClr val="45CBE8"/>
      </a:accent3>
      <a:accent4>
        <a:srgbClr val="57BCA7"/>
      </a:accent4>
      <a:accent5>
        <a:srgbClr val="84D660"/>
      </a:accent5>
      <a:accent6>
        <a:srgbClr val="42955F"/>
      </a:accent6>
      <a:hlink>
        <a:srgbClr val="828282"/>
      </a:hlink>
      <a:folHlink>
        <a:srgbClr val="A5A5A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{B32586E1-90A0-6B40-B0B8-9B2F72481326}tf10001123</Template>
  <TotalTime>1300</TotalTime>
  <Words>302</Words>
  <Application>Microsoft Macintosh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Wingdings 2</vt:lpstr>
      <vt:lpstr>Dividend</vt:lpstr>
      <vt:lpstr>April 3</vt:lpstr>
      <vt:lpstr>April 3 Agenda</vt:lpstr>
      <vt:lpstr>April 3 Make-up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Lea Simmons (jlsmmns2)</dc:creator>
  <cp:lastModifiedBy>Jennifer Lea Simmons (jlsmmns2)</cp:lastModifiedBy>
  <cp:revision>51</cp:revision>
  <dcterms:created xsi:type="dcterms:W3CDTF">2020-03-29T22:02:39Z</dcterms:created>
  <dcterms:modified xsi:type="dcterms:W3CDTF">2020-04-03T08:10:01Z</dcterms:modified>
</cp:coreProperties>
</file>